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8"/>
  </p:notesMasterIdLst>
  <p:handoutMasterIdLst>
    <p:handoutMasterId r:id="rId9"/>
  </p:handoutMasterIdLst>
  <p:sldIdLst>
    <p:sldId id="260" r:id="rId2"/>
    <p:sldId id="256" r:id="rId3"/>
    <p:sldId id="257" r:id="rId4"/>
    <p:sldId id="258" r:id="rId5"/>
    <p:sldId id="259" r:id="rId6"/>
    <p:sldId id="267" r:id="rId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256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256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256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B9076DD-A815-4D7D-9419-8FEB9E968A08}" type="slidenum">
              <a:rPr lang="ru-RU"/>
              <a:pPr/>
              <a:t>‹#›</a:t>
            </a:fld>
            <a:endParaRPr lang="ru-RU"/>
          </a:p>
        </p:txBody>
      </p:sp>
    </p:spTree>
    <p:extLst>
      <p:ext uri="{BB962C8B-B14F-4D97-AF65-F5344CB8AC3E}">
        <p14:creationId xmlns:p14="http://schemas.microsoft.com/office/powerpoint/2010/main" val="2005974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ABAEB47-A504-4469-9027-A4E789569B19}" type="slidenum">
              <a:rPr lang="ru-RU"/>
              <a:pPr/>
              <a:t>‹#›</a:t>
            </a:fld>
            <a:endParaRPr lang="ru-RU"/>
          </a:p>
        </p:txBody>
      </p:sp>
    </p:spTree>
    <p:extLst>
      <p:ext uri="{BB962C8B-B14F-4D97-AF65-F5344CB8AC3E}">
        <p14:creationId xmlns:p14="http://schemas.microsoft.com/office/powerpoint/2010/main" val="19673642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8D70EA-310B-4507-8BF2-37B3437C7803}" type="slidenum">
              <a:rPr lang="ru-RU"/>
              <a:pPr/>
              <a:t>1</a:t>
            </a:fld>
            <a:endParaRPr lang="ru-RU"/>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9D65F5-910F-41B5-8F53-BD3642E56696}" type="slidenum">
              <a:rPr lang="ru-RU"/>
              <a:pPr/>
              <a:t>2</a:t>
            </a:fld>
            <a:endParaRPr lang="ru-RU"/>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209B78-EE1F-4597-9BC0-C0397EBCAED2}" type="slidenum">
              <a:rPr lang="ru-RU"/>
              <a:pPr/>
              <a:t>3</a:t>
            </a:fld>
            <a:endParaRPr lang="ru-RU"/>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B92575-1D37-463A-A1B8-8CB48FA8E4C1}" type="slidenum">
              <a:rPr lang="ru-RU"/>
              <a:pPr/>
              <a:t>4</a:t>
            </a:fld>
            <a:endParaRPr lang="ru-RU"/>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9D959C-8F0F-45B0-989E-DA4D880E38A4}" type="slidenum">
              <a:rPr lang="ru-RU"/>
              <a:pPr/>
              <a:t>5</a:t>
            </a:fld>
            <a:endParaRPr lang="ru-RU"/>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386" name="Group 2"/>
          <p:cNvGrpSpPr>
            <a:grpSpLocks/>
          </p:cNvGrpSpPr>
          <p:nvPr/>
        </p:nvGrpSpPr>
        <p:grpSpPr bwMode="auto">
          <a:xfrm>
            <a:off x="0" y="0"/>
            <a:ext cx="9144000" cy="6856413"/>
            <a:chOff x="0" y="0"/>
            <a:chExt cx="5760" cy="4319"/>
          </a:xfrm>
        </p:grpSpPr>
        <p:sp>
          <p:nvSpPr>
            <p:cNvPr id="1638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ru-RU"/>
            </a:p>
          </p:txBody>
        </p:sp>
        <p:sp>
          <p:nvSpPr>
            <p:cNvPr id="1638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ru-RU"/>
            </a:p>
          </p:txBody>
        </p:sp>
        <p:sp>
          <p:nvSpPr>
            <p:cNvPr id="1638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ru-RU"/>
            </a:p>
          </p:txBody>
        </p:sp>
        <p:sp>
          <p:nvSpPr>
            <p:cNvPr id="1639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ru-RU"/>
            </a:p>
          </p:txBody>
        </p:sp>
        <p:sp>
          <p:nvSpPr>
            <p:cNvPr id="1639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ru-RU"/>
            </a:p>
          </p:txBody>
        </p:sp>
        <p:sp>
          <p:nvSpPr>
            <p:cNvPr id="1639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ru-RU"/>
            </a:p>
          </p:txBody>
        </p:sp>
        <p:sp>
          <p:nvSpPr>
            <p:cNvPr id="1639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ru-RU"/>
            </a:p>
          </p:txBody>
        </p:sp>
        <p:sp>
          <p:nvSpPr>
            <p:cNvPr id="1639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ru-RU"/>
            </a:p>
          </p:txBody>
        </p:sp>
        <p:sp>
          <p:nvSpPr>
            <p:cNvPr id="1639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ru-RU"/>
            </a:p>
          </p:txBody>
        </p:sp>
        <p:sp>
          <p:nvSpPr>
            <p:cNvPr id="1639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ru-RU"/>
            </a:p>
          </p:txBody>
        </p:sp>
        <p:sp>
          <p:nvSpPr>
            <p:cNvPr id="1639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ru-RU"/>
            </a:p>
          </p:txBody>
        </p:sp>
        <p:sp>
          <p:nvSpPr>
            <p:cNvPr id="1639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ru-RU"/>
            </a:p>
          </p:txBody>
        </p:sp>
        <p:sp>
          <p:nvSpPr>
            <p:cNvPr id="1639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ru-RU"/>
            </a:p>
          </p:txBody>
        </p:sp>
        <p:sp>
          <p:nvSpPr>
            <p:cNvPr id="1640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ru-RU"/>
            </a:p>
          </p:txBody>
        </p:sp>
        <p:sp>
          <p:nvSpPr>
            <p:cNvPr id="1640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ru-RU"/>
            </a:p>
          </p:txBody>
        </p:sp>
        <p:sp>
          <p:nvSpPr>
            <p:cNvPr id="1640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ru-RU"/>
            </a:p>
          </p:txBody>
        </p:sp>
        <p:sp>
          <p:nvSpPr>
            <p:cNvPr id="1640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ru-RU"/>
            </a:p>
          </p:txBody>
        </p:sp>
        <p:sp>
          <p:nvSpPr>
            <p:cNvPr id="1640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ru-RU"/>
            </a:p>
          </p:txBody>
        </p:sp>
        <p:sp>
          <p:nvSpPr>
            <p:cNvPr id="1640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ru-RU"/>
            </a:p>
          </p:txBody>
        </p:sp>
        <p:sp>
          <p:nvSpPr>
            <p:cNvPr id="1640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ru-RU"/>
            </a:p>
          </p:txBody>
        </p:sp>
        <p:sp>
          <p:nvSpPr>
            <p:cNvPr id="1640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ru-RU"/>
            </a:p>
          </p:txBody>
        </p:sp>
        <p:sp>
          <p:nvSpPr>
            <p:cNvPr id="1640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ru-RU"/>
            </a:p>
          </p:txBody>
        </p:sp>
        <p:sp>
          <p:nvSpPr>
            <p:cNvPr id="1640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ru-RU"/>
            </a:p>
          </p:txBody>
        </p:sp>
        <p:sp>
          <p:nvSpPr>
            <p:cNvPr id="1641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ru-RU"/>
            </a:p>
          </p:txBody>
        </p:sp>
        <p:sp>
          <p:nvSpPr>
            <p:cNvPr id="1641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a:p>
          </p:txBody>
        </p:sp>
        <p:sp>
          <p:nvSpPr>
            <p:cNvPr id="1641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ru-RU"/>
            </a:p>
          </p:txBody>
        </p:sp>
        <p:sp>
          <p:nvSpPr>
            <p:cNvPr id="1641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ru-RU"/>
            </a:p>
          </p:txBody>
        </p:sp>
        <p:sp>
          <p:nvSpPr>
            <p:cNvPr id="1641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ru-RU"/>
            </a:p>
          </p:txBody>
        </p:sp>
        <p:sp>
          <p:nvSpPr>
            <p:cNvPr id="1641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ru-RU"/>
            </a:p>
          </p:txBody>
        </p:sp>
        <p:sp>
          <p:nvSpPr>
            <p:cNvPr id="1641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ru-RU"/>
            </a:p>
          </p:txBody>
        </p:sp>
        <p:sp>
          <p:nvSpPr>
            <p:cNvPr id="1641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ru-RU"/>
            </a:p>
          </p:txBody>
        </p:sp>
        <p:sp>
          <p:nvSpPr>
            <p:cNvPr id="1641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ru-RU"/>
            </a:p>
          </p:txBody>
        </p:sp>
        <p:sp>
          <p:nvSpPr>
            <p:cNvPr id="1641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a:p>
          </p:txBody>
        </p:sp>
        <p:sp>
          <p:nvSpPr>
            <p:cNvPr id="1642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ru-RU"/>
            </a:p>
          </p:txBody>
        </p:sp>
        <p:sp>
          <p:nvSpPr>
            <p:cNvPr id="1642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ru-RU"/>
            </a:p>
          </p:txBody>
        </p:sp>
        <p:sp>
          <p:nvSpPr>
            <p:cNvPr id="1642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ru-RU"/>
            </a:p>
          </p:txBody>
        </p:sp>
        <p:grpSp>
          <p:nvGrpSpPr>
            <p:cNvPr id="16423" name="Group 39"/>
            <p:cNvGrpSpPr>
              <a:grpSpLocks/>
            </p:cNvGrpSpPr>
            <p:nvPr userDrawn="1"/>
          </p:nvGrpSpPr>
          <p:grpSpPr bwMode="auto">
            <a:xfrm>
              <a:off x="0" y="1632"/>
              <a:ext cx="5758" cy="1858"/>
              <a:chOff x="0" y="1632"/>
              <a:chExt cx="5758" cy="1858"/>
            </a:xfrm>
          </p:grpSpPr>
          <p:sp>
            <p:nvSpPr>
              <p:cNvPr id="1642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ru-RU"/>
              </a:p>
            </p:txBody>
          </p:sp>
          <p:sp>
            <p:nvSpPr>
              <p:cNvPr id="1642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ru-RU"/>
              </a:p>
            </p:txBody>
          </p:sp>
        </p:grpSp>
      </p:grpSp>
      <p:sp>
        <p:nvSpPr>
          <p:cNvPr id="16426" name="Rectangle 42"/>
          <p:cNvSpPr>
            <a:spLocks noGrp="1" noChangeArrowheads="1"/>
          </p:cNvSpPr>
          <p:nvPr>
            <p:ph type="ctrTitle" sz="quarter"/>
          </p:nvPr>
        </p:nvSpPr>
        <p:spPr>
          <a:xfrm>
            <a:off x="457200" y="1600200"/>
            <a:ext cx="8229600" cy="1828800"/>
          </a:xfrm>
        </p:spPr>
        <p:txBody>
          <a:bodyPr/>
          <a:lstStyle>
            <a:lvl1pPr>
              <a:defRPr sz="4800"/>
            </a:lvl1pPr>
          </a:lstStyle>
          <a:p>
            <a:r>
              <a:rPr lang="ru-RU"/>
              <a:t>Образец заголовка</a:t>
            </a:r>
          </a:p>
        </p:txBody>
      </p:sp>
      <p:sp>
        <p:nvSpPr>
          <p:cNvPr id="16427"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ru-RU"/>
              <a:t>Образец подзаголовка</a:t>
            </a:r>
          </a:p>
        </p:txBody>
      </p:sp>
      <p:sp>
        <p:nvSpPr>
          <p:cNvPr id="16428" name="Rectangle 44"/>
          <p:cNvSpPr>
            <a:spLocks noGrp="1" noChangeArrowheads="1"/>
          </p:cNvSpPr>
          <p:nvPr>
            <p:ph type="dt" sz="quarter" idx="2"/>
          </p:nvPr>
        </p:nvSpPr>
        <p:spPr/>
        <p:txBody>
          <a:bodyPr/>
          <a:lstStyle>
            <a:lvl1pPr>
              <a:defRPr/>
            </a:lvl1pPr>
          </a:lstStyle>
          <a:p>
            <a:endParaRPr lang="ru-RU"/>
          </a:p>
        </p:txBody>
      </p:sp>
      <p:sp>
        <p:nvSpPr>
          <p:cNvPr id="16429" name="Rectangle 45"/>
          <p:cNvSpPr>
            <a:spLocks noGrp="1" noChangeArrowheads="1"/>
          </p:cNvSpPr>
          <p:nvPr>
            <p:ph type="ftr" sz="quarter" idx="3"/>
          </p:nvPr>
        </p:nvSpPr>
        <p:spPr/>
        <p:txBody>
          <a:bodyPr/>
          <a:lstStyle>
            <a:lvl1pPr>
              <a:defRPr/>
            </a:lvl1pPr>
          </a:lstStyle>
          <a:p>
            <a:endParaRPr lang="ru-RU"/>
          </a:p>
        </p:txBody>
      </p:sp>
      <p:sp>
        <p:nvSpPr>
          <p:cNvPr id="16430" name="Rectangle 46"/>
          <p:cNvSpPr>
            <a:spLocks noGrp="1" noChangeArrowheads="1"/>
          </p:cNvSpPr>
          <p:nvPr>
            <p:ph type="sldNum" sz="quarter" idx="4"/>
          </p:nvPr>
        </p:nvSpPr>
        <p:spPr/>
        <p:txBody>
          <a:bodyPr/>
          <a:lstStyle>
            <a:lvl1pPr>
              <a:defRPr/>
            </a:lvl1pPr>
          </a:lstStyle>
          <a:p>
            <a:fld id="{2BF43873-0139-459F-AC26-0F3190040E0F}"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1C0FAAE-3FFD-4BE5-AEF5-F3ACA03CD1F8}"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E0D9160-4324-4775-836E-F12E4EE04E83}"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96C9D41-F5DD-424E-A8B8-8A4E5F2A2512}"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E79BEC6-96B8-411B-8E23-0E1BE2261EBE}"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E8B296B-A69C-4159-868A-BD425EE42118}"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745D623B-B56C-44DC-AE77-37523EE21F25}"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8D421E62-DAC0-4955-BE15-2CCD5FB74A8B}"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6DB942FA-2180-4773-B256-34E08F990992}"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3DCCD8D-014A-4ADA-8F08-16F77AFFAEE2}"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6A93B8D-1CAC-448B-AA72-6D24749D512A}"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0"/>
            <a:ext cx="9144000" cy="6856413"/>
            <a:chOff x="0" y="0"/>
            <a:chExt cx="5760" cy="4319"/>
          </a:xfrm>
        </p:grpSpPr>
        <p:sp>
          <p:nvSpPr>
            <p:cNvPr id="1536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ru-RU"/>
            </a:p>
          </p:txBody>
        </p:sp>
        <p:sp>
          <p:nvSpPr>
            <p:cNvPr id="1536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ru-RU"/>
            </a:p>
          </p:txBody>
        </p:sp>
        <p:sp>
          <p:nvSpPr>
            <p:cNvPr id="1536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ru-RU"/>
            </a:p>
          </p:txBody>
        </p:sp>
        <p:sp>
          <p:nvSpPr>
            <p:cNvPr id="15366"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ru-RU"/>
            </a:p>
          </p:txBody>
        </p:sp>
        <p:sp>
          <p:nvSpPr>
            <p:cNvPr id="1536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ru-RU"/>
            </a:p>
          </p:txBody>
        </p:sp>
        <p:sp>
          <p:nvSpPr>
            <p:cNvPr id="15368"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ru-RU"/>
            </a:p>
          </p:txBody>
        </p:sp>
        <p:sp>
          <p:nvSpPr>
            <p:cNvPr id="15369"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ru-RU"/>
            </a:p>
          </p:txBody>
        </p:sp>
        <p:sp>
          <p:nvSpPr>
            <p:cNvPr id="1537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ru-RU"/>
            </a:p>
          </p:txBody>
        </p:sp>
        <p:sp>
          <p:nvSpPr>
            <p:cNvPr id="15371"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ru-RU"/>
            </a:p>
          </p:txBody>
        </p:sp>
        <p:sp>
          <p:nvSpPr>
            <p:cNvPr id="1537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ru-RU"/>
            </a:p>
          </p:txBody>
        </p:sp>
        <p:sp>
          <p:nvSpPr>
            <p:cNvPr id="15373"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ru-RU"/>
            </a:p>
          </p:txBody>
        </p:sp>
        <p:sp>
          <p:nvSpPr>
            <p:cNvPr id="1537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ru-RU"/>
            </a:p>
          </p:txBody>
        </p:sp>
        <p:sp>
          <p:nvSpPr>
            <p:cNvPr id="15375"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ru-RU"/>
            </a:p>
          </p:txBody>
        </p:sp>
        <p:sp>
          <p:nvSpPr>
            <p:cNvPr id="1537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ru-RU"/>
            </a:p>
          </p:txBody>
        </p:sp>
        <p:sp>
          <p:nvSpPr>
            <p:cNvPr id="1537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ru-RU"/>
            </a:p>
          </p:txBody>
        </p:sp>
        <p:sp>
          <p:nvSpPr>
            <p:cNvPr id="1537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ru-RU"/>
            </a:p>
          </p:txBody>
        </p:sp>
        <p:sp>
          <p:nvSpPr>
            <p:cNvPr id="15379"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ru-RU"/>
            </a:p>
          </p:txBody>
        </p:sp>
        <p:sp>
          <p:nvSpPr>
            <p:cNvPr id="1538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ru-RU"/>
            </a:p>
          </p:txBody>
        </p:sp>
        <p:sp>
          <p:nvSpPr>
            <p:cNvPr id="15381"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ru-RU"/>
            </a:p>
          </p:txBody>
        </p:sp>
        <p:sp>
          <p:nvSpPr>
            <p:cNvPr id="1538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ru-RU"/>
            </a:p>
          </p:txBody>
        </p:sp>
        <p:sp>
          <p:nvSpPr>
            <p:cNvPr id="1538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ru-RU"/>
            </a:p>
          </p:txBody>
        </p:sp>
        <p:sp>
          <p:nvSpPr>
            <p:cNvPr id="1538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ru-RU"/>
            </a:p>
          </p:txBody>
        </p:sp>
        <p:sp>
          <p:nvSpPr>
            <p:cNvPr id="15385"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ru-RU"/>
            </a:p>
          </p:txBody>
        </p:sp>
        <p:sp>
          <p:nvSpPr>
            <p:cNvPr id="1538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ru-RU"/>
            </a:p>
          </p:txBody>
        </p:sp>
        <p:sp>
          <p:nvSpPr>
            <p:cNvPr id="1538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a:p>
          </p:txBody>
        </p:sp>
        <p:sp>
          <p:nvSpPr>
            <p:cNvPr id="15388"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ru-RU"/>
            </a:p>
          </p:txBody>
        </p:sp>
        <p:sp>
          <p:nvSpPr>
            <p:cNvPr id="1538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ru-RU"/>
            </a:p>
          </p:txBody>
        </p:sp>
        <p:sp>
          <p:nvSpPr>
            <p:cNvPr id="15390"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ru-RU"/>
            </a:p>
          </p:txBody>
        </p:sp>
        <p:sp>
          <p:nvSpPr>
            <p:cNvPr id="1539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ru-RU"/>
            </a:p>
          </p:txBody>
        </p:sp>
        <p:sp>
          <p:nvSpPr>
            <p:cNvPr id="1539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ru-RU"/>
            </a:p>
          </p:txBody>
        </p:sp>
        <p:sp>
          <p:nvSpPr>
            <p:cNvPr id="1539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ru-RU"/>
            </a:p>
          </p:txBody>
        </p:sp>
        <p:sp>
          <p:nvSpPr>
            <p:cNvPr id="1539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ru-RU"/>
            </a:p>
          </p:txBody>
        </p:sp>
        <p:sp>
          <p:nvSpPr>
            <p:cNvPr id="1539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a:p>
          </p:txBody>
        </p:sp>
        <p:sp>
          <p:nvSpPr>
            <p:cNvPr id="1539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ru-RU"/>
            </a:p>
          </p:txBody>
        </p:sp>
        <p:sp>
          <p:nvSpPr>
            <p:cNvPr id="1539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ru-RU"/>
            </a:p>
          </p:txBody>
        </p:sp>
        <p:sp>
          <p:nvSpPr>
            <p:cNvPr id="1539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ru-RU"/>
            </a:p>
          </p:txBody>
        </p:sp>
        <p:grpSp>
          <p:nvGrpSpPr>
            <p:cNvPr id="15399" name="Group 39"/>
            <p:cNvGrpSpPr>
              <a:grpSpLocks/>
            </p:cNvGrpSpPr>
            <p:nvPr userDrawn="1"/>
          </p:nvGrpSpPr>
          <p:grpSpPr bwMode="auto">
            <a:xfrm>
              <a:off x="0" y="1632"/>
              <a:ext cx="5758" cy="1858"/>
              <a:chOff x="0" y="1632"/>
              <a:chExt cx="5758" cy="1858"/>
            </a:xfrm>
          </p:grpSpPr>
          <p:sp>
            <p:nvSpPr>
              <p:cNvPr id="1540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ru-RU"/>
              </a:p>
            </p:txBody>
          </p:sp>
          <p:sp>
            <p:nvSpPr>
              <p:cNvPr id="1540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ru-RU"/>
              </a:p>
            </p:txBody>
          </p:sp>
        </p:grpSp>
      </p:grpSp>
      <p:sp>
        <p:nvSpPr>
          <p:cNvPr id="15402"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540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5404"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ru-RU"/>
          </a:p>
        </p:txBody>
      </p:sp>
      <p:sp>
        <p:nvSpPr>
          <p:cNvPr id="15405"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ru-RU"/>
          </a:p>
        </p:txBody>
      </p:sp>
      <p:sp>
        <p:nvSpPr>
          <p:cNvPr id="15406"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F8914078-5A54-40D2-90E2-36D20570FC0E}"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kk-KZ" sz="2400" dirty="0" smtClean="0">
                <a:solidFill>
                  <a:srgbClr val="66FFFF"/>
                </a:solidFill>
                <a:effectLst>
                  <a:outerShdw blurRad="38100" dist="38100" dir="2700000" algn="tl">
                    <a:srgbClr val="C0C0C0"/>
                  </a:outerShdw>
                </a:effectLst>
                <a:latin typeface="Times New Roman" pitchFamily="18" charset="0"/>
              </a:rPr>
              <a:t/>
            </a:r>
            <a:br>
              <a:rPr lang="kk-KZ" sz="2400" dirty="0" smtClean="0">
                <a:solidFill>
                  <a:srgbClr val="66FFFF"/>
                </a:solidFill>
                <a:effectLst>
                  <a:outerShdw blurRad="38100" dist="38100" dir="2700000" algn="tl">
                    <a:srgbClr val="C0C0C0"/>
                  </a:outerShdw>
                </a:effectLst>
                <a:latin typeface="Times New Roman" pitchFamily="18" charset="0"/>
              </a:rPr>
            </a:br>
            <a:r>
              <a:rPr lang="kk-KZ" sz="2400" dirty="0" smtClean="0">
                <a:solidFill>
                  <a:srgbClr val="66FFFF"/>
                </a:solidFill>
                <a:effectLst>
                  <a:outerShdw blurRad="38100" dist="38100" dir="2700000" algn="tl">
                    <a:srgbClr val="C0C0C0"/>
                  </a:outerShdw>
                </a:effectLst>
                <a:latin typeface="Times New Roman" pitchFamily="18" charset="0"/>
              </a:rPr>
              <a:t/>
            </a:r>
            <a:br>
              <a:rPr lang="kk-KZ" sz="2400" dirty="0" smtClean="0">
                <a:solidFill>
                  <a:srgbClr val="66FFFF"/>
                </a:solidFill>
                <a:effectLst>
                  <a:outerShdw blurRad="38100" dist="38100" dir="2700000" algn="tl">
                    <a:srgbClr val="C0C0C0"/>
                  </a:outerShdw>
                </a:effectLst>
                <a:latin typeface="Times New Roman" pitchFamily="18" charset="0"/>
              </a:rPr>
            </a:br>
            <a:r>
              <a:rPr lang="kk-KZ" sz="2400" dirty="0">
                <a:solidFill>
                  <a:srgbClr val="66FFFF"/>
                </a:solidFill>
                <a:effectLst>
                  <a:outerShdw blurRad="38100" dist="38100" dir="2700000" algn="tl">
                    <a:srgbClr val="C0C0C0"/>
                  </a:outerShdw>
                </a:effectLst>
                <a:latin typeface="Times New Roman" pitchFamily="18" charset="0"/>
              </a:rPr>
              <a:t/>
            </a:r>
            <a:br>
              <a:rPr lang="kk-KZ" sz="2400" dirty="0">
                <a:solidFill>
                  <a:srgbClr val="66FFFF"/>
                </a:solidFill>
                <a:effectLst>
                  <a:outerShdw blurRad="38100" dist="38100" dir="2700000" algn="tl">
                    <a:srgbClr val="C0C0C0"/>
                  </a:outerShdw>
                </a:effectLst>
                <a:latin typeface="Times New Roman" pitchFamily="18" charset="0"/>
              </a:rPr>
            </a:br>
            <a:r>
              <a:rPr lang="kk-KZ" sz="2400" smtClean="0">
                <a:solidFill>
                  <a:srgbClr val="66FFFF"/>
                </a:solidFill>
                <a:effectLst>
                  <a:outerShdw blurRad="38100" dist="38100" dir="2700000" algn="tl">
                    <a:srgbClr val="C0C0C0"/>
                  </a:outerShdw>
                </a:effectLst>
                <a:latin typeface="Times New Roman" pitchFamily="18" charset="0"/>
              </a:rPr>
              <a:t>Ақмола </a:t>
            </a:r>
            <a:r>
              <a:rPr lang="kk-KZ" sz="2400" smtClean="0">
                <a:solidFill>
                  <a:srgbClr val="66FFFF"/>
                </a:solidFill>
                <a:effectLst>
                  <a:outerShdw blurRad="38100" dist="38100" dir="2700000" algn="tl">
                    <a:srgbClr val="C0C0C0"/>
                  </a:outerShdw>
                </a:effectLst>
                <a:latin typeface="Times New Roman" pitchFamily="18" charset="0"/>
              </a:rPr>
              <a:t>облысының </a:t>
            </a:r>
            <a:r>
              <a:rPr lang="kk-KZ" sz="2400" dirty="0" smtClean="0">
                <a:solidFill>
                  <a:srgbClr val="66FFFF"/>
                </a:solidFill>
                <a:effectLst>
                  <a:outerShdw blurRad="38100" dist="38100" dir="2700000" algn="tl">
                    <a:srgbClr val="C0C0C0"/>
                  </a:outerShdw>
                </a:effectLst>
                <a:latin typeface="Times New Roman" pitchFamily="18" charset="0"/>
              </a:rPr>
              <a:t>білім басқармасы</a:t>
            </a:r>
            <a:br>
              <a:rPr lang="kk-KZ" sz="2400" dirty="0" smtClean="0">
                <a:solidFill>
                  <a:srgbClr val="66FFFF"/>
                </a:solidFill>
                <a:effectLst>
                  <a:outerShdw blurRad="38100" dist="38100" dir="2700000" algn="tl">
                    <a:srgbClr val="C0C0C0"/>
                  </a:outerShdw>
                </a:effectLst>
                <a:latin typeface="Times New Roman" pitchFamily="18" charset="0"/>
              </a:rPr>
            </a:br>
            <a:r>
              <a:rPr lang="kk-KZ" sz="2400" dirty="0" smtClean="0">
                <a:solidFill>
                  <a:srgbClr val="66FFFF"/>
                </a:solidFill>
                <a:effectLst>
                  <a:outerShdw blurRad="38100" dist="38100" dir="2700000" algn="tl">
                    <a:srgbClr val="C0C0C0"/>
                  </a:outerShdw>
                </a:effectLst>
                <a:latin typeface="Times New Roman" pitchFamily="18" charset="0"/>
              </a:rPr>
              <a:t> «№6 Агротехникалық колледжі</a:t>
            </a:r>
            <a:r>
              <a:rPr lang="ru-RU" sz="2400" dirty="0" smtClean="0">
                <a:solidFill>
                  <a:srgbClr val="66FFFF"/>
                </a:solidFill>
                <a:effectLst>
                  <a:outerShdw blurRad="38100" dist="38100" dir="2700000" algn="tl">
                    <a:srgbClr val="C0C0C0"/>
                  </a:outerShdw>
                </a:effectLst>
                <a:latin typeface="Times New Roman" pitchFamily="18" charset="0"/>
              </a:rPr>
              <a:t>»</a:t>
            </a:r>
            <a:r>
              <a:rPr lang="kk-KZ" sz="2400" dirty="0">
                <a:solidFill>
                  <a:srgbClr val="66FFFF"/>
                </a:solidFill>
                <a:effectLst>
                  <a:outerShdw blurRad="38100" dist="38100" dir="2700000" algn="tl">
                    <a:srgbClr val="C0C0C0"/>
                  </a:outerShdw>
                </a:effectLst>
                <a:latin typeface="Times New Roman" pitchFamily="18" charset="0"/>
              </a:rPr>
              <a:t> КММ</a:t>
            </a:r>
            <a:r>
              <a:rPr lang="ru-RU" sz="2400" dirty="0" smtClean="0">
                <a:solidFill>
                  <a:srgbClr val="66FFFF"/>
                </a:solidFill>
                <a:effectLst>
                  <a:outerShdw blurRad="38100" dist="38100" dir="2700000" algn="tl">
                    <a:srgbClr val="C0C0C0"/>
                  </a:outerShdw>
                </a:effectLst>
                <a:latin typeface="Times New Roman" pitchFamily="18" charset="0"/>
              </a:rPr>
              <a:t/>
            </a:r>
            <a:br>
              <a:rPr lang="ru-RU" sz="2400" dirty="0" smtClean="0">
                <a:solidFill>
                  <a:srgbClr val="66FFFF"/>
                </a:solidFill>
                <a:effectLst>
                  <a:outerShdw blurRad="38100" dist="38100" dir="2700000" algn="tl">
                    <a:srgbClr val="C0C0C0"/>
                  </a:outerShdw>
                </a:effectLst>
                <a:latin typeface="Times New Roman" pitchFamily="18" charset="0"/>
              </a:rPr>
            </a:br>
            <a:r>
              <a:rPr lang="kk-KZ" sz="2400" dirty="0" smtClean="0">
                <a:solidFill>
                  <a:srgbClr val="66FFFF"/>
                </a:solidFill>
                <a:effectLst>
                  <a:outerShdw blurRad="38100" dist="38100" dir="2700000" algn="tl">
                    <a:srgbClr val="C0C0C0"/>
                  </a:outerShdw>
                </a:effectLst>
                <a:latin typeface="Times New Roman" pitchFamily="18" charset="0"/>
              </a:rPr>
              <a:t>Управление образования Акмолинской области</a:t>
            </a:r>
            <a:br>
              <a:rPr lang="kk-KZ" sz="2400" dirty="0" smtClean="0">
                <a:solidFill>
                  <a:srgbClr val="66FFFF"/>
                </a:solidFill>
                <a:effectLst>
                  <a:outerShdw blurRad="38100" dist="38100" dir="2700000" algn="tl">
                    <a:srgbClr val="C0C0C0"/>
                  </a:outerShdw>
                </a:effectLst>
                <a:latin typeface="Times New Roman" pitchFamily="18" charset="0"/>
              </a:rPr>
            </a:br>
            <a:r>
              <a:rPr lang="kk-KZ" sz="2400" dirty="0" smtClean="0">
                <a:solidFill>
                  <a:srgbClr val="66FFFF"/>
                </a:solidFill>
                <a:effectLst>
                  <a:outerShdw blurRad="38100" dist="38100" dir="2700000" algn="tl">
                    <a:srgbClr val="C0C0C0"/>
                  </a:outerShdw>
                </a:effectLst>
                <a:latin typeface="Times New Roman" pitchFamily="18" charset="0"/>
              </a:rPr>
              <a:t>КГУ </a:t>
            </a:r>
            <a:r>
              <a:rPr lang="ru-RU" sz="2400" dirty="0" smtClean="0">
                <a:solidFill>
                  <a:srgbClr val="66FFFF"/>
                </a:solidFill>
                <a:effectLst>
                  <a:outerShdw blurRad="38100" dist="38100" dir="2700000" algn="tl">
                    <a:srgbClr val="C0C0C0"/>
                  </a:outerShdw>
                </a:effectLst>
                <a:latin typeface="Times New Roman" pitchFamily="18" charset="0"/>
              </a:rPr>
              <a:t>«Агротехнический колледж </a:t>
            </a:r>
            <a:r>
              <a:rPr lang="kk-KZ" sz="2400" dirty="0" smtClean="0">
                <a:solidFill>
                  <a:srgbClr val="66FFFF"/>
                </a:solidFill>
                <a:effectLst>
                  <a:outerShdw blurRad="38100" dist="38100" dir="2700000" algn="tl">
                    <a:srgbClr val="C0C0C0"/>
                  </a:outerShdw>
                </a:effectLst>
                <a:latin typeface="Times New Roman" pitchFamily="18" charset="0"/>
              </a:rPr>
              <a:t>№</a:t>
            </a:r>
            <a:r>
              <a:rPr lang="ru-RU" sz="2400" dirty="0" smtClean="0">
                <a:solidFill>
                  <a:srgbClr val="66FFFF"/>
                </a:solidFill>
                <a:effectLst>
                  <a:outerShdw blurRad="38100" dist="38100" dir="2700000" algn="tl">
                    <a:srgbClr val="C0C0C0"/>
                  </a:outerShdw>
                </a:effectLst>
                <a:latin typeface="Times New Roman" pitchFamily="18" charset="0"/>
              </a:rPr>
              <a:t>6»</a:t>
            </a:r>
            <a:br>
              <a:rPr lang="ru-RU" sz="2400" dirty="0" smtClean="0">
                <a:solidFill>
                  <a:srgbClr val="66FFFF"/>
                </a:solidFill>
                <a:effectLst>
                  <a:outerShdw blurRad="38100" dist="38100" dir="2700000" algn="tl">
                    <a:srgbClr val="C0C0C0"/>
                  </a:outerShdw>
                </a:effectLst>
                <a:latin typeface="Times New Roman" pitchFamily="18" charset="0"/>
              </a:rPr>
            </a:br>
            <a:r>
              <a:rPr lang="ru-RU" sz="2800" dirty="0" smtClean="0">
                <a:solidFill>
                  <a:srgbClr val="66FFFF"/>
                </a:solidFill>
                <a:effectLst>
                  <a:outerShdw blurRad="38100" dist="38100" dir="2700000" algn="tl">
                    <a:srgbClr val="C0C0C0"/>
                  </a:outerShdw>
                </a:effectLst>
                <a:latin typeface="Times New Roman" pitchFamily="18" charset="0"/>
              </a:rPr>
              <a:t/>
            </a:r>
            <a:br>
              <a:rPr lang="ru-RU" sz="2800" dirty="0" smtClean="0">
                <a:solidFill>
                  <a:srgbClr val="66FFFF"/>
                </a:solidFill>
                <a:effectLst>
                  <a:outerShdw blurRad="38100" dist="38100" dir="2700000" algn="tl">
                    <a:srgbClr val="C0C0C0"/>
                  </a:outerShdw>
                </a:effectLst>
                <a:latin typeface="Times New Roman" pitchFamily="18" charset="0"/>
              </a:rPr>
            </a:br>
            <a:endParaRPr lang="ru-RU" sz="2600" dirty="0">
              <a:latin typeface="Times New Roman" pitchFamily="18" charset="0"/>
            </a:endParaRPr>
          </a:p>
        </p:txBody>
      </p:sp>
      <p:sp>
        <p:nvSpPr>
          <p:cNvPr id="8195" name="Rectangle 3"/>
          <p:cNvSpPr>
            <a:spLocks noGrp="1" noChangeArrowheads="1"/>
          </p:cNvSpPr>
          <p:nvPr>
            <p:ph type="body" idx="1"/>
          </p:nvPr>
        </p:nvSpPr>
        <p:spPr>
          <a:xfrm>
            <a:off x="457200" y="2133600"/>
            <a:ext cx="8229600" cy="4530725"/>
          </a:xfrm>
        </p:spPr>
        <p:txBody>
          <a:bodyPr/>
          <a:lstStyle/>
          <a:p>
            <a:pPr algn="ctr">
              <a:buFont typeface="Wingdings" pitchFamily="2" charset="2"/>
              <a:buNone/>
            </a:pPr>
            <a:endParaRPr lang="kk-KZ" b="1" dirty="0" smtClean="0">
              <a:latin typeface="Times New Roman" pitchFamily="18" charset="0"/>
            </a:endParaRPr>
          </a:p>
          <a:p>
            <a:pPr algn="ctr">
              <a:buFont typeface="Wingdings" pitchFamily="2" charset="2"/>
              <a:buNone/>
            </a:pPr>
            <a:r>
              <a:rPr lang="kk-KZ" b="1" dirty="0" smtClean="0">
                <a:latin typeface="Times New Roman" pitchFamily="18" charset="0"/>
              </a:rPr>
              <a:t>ПРАВИЛА </a:t>
            </a:r>
            <a:r>
              <a:rPr lang="kk-KZ" b="1" dirty="0">
                <a:latin typeface="Times New Roman" pitchFamily="18" charset="0"/>
              </a:rPr>
              <a:t>ДОРОЖНОГО ДВИЖЕНИЯ</a:t>
            </a:r>
          </a:p>
          <a:p>
            <a:pPr algn="ctr">
              <a:buNone/>
            </a:pPr>
            <a:r>
              <a:rPr lang="kk-KZ" sz="2800" b="1" dirty="0">
                <a:latin typeface="Times New Roman" pitchFamily="18" charset="0"/>
              </a:rPr>
              <a:t>       Тема: </a:t>
            </a:r>
            <a:r>
              <a:rPr lang="kk-KZ" sz="2800" b="1" dirty="0" smtClean="0">
                <a:latin typeface="Times New Roman" pitchFamily="18" charset="0"/>
              </a:rPr>
              <a:t>“Буксировка механических транспортных средств”</a:t>
            </a:r>
            <a:endParaRPr lang="kk-KZ" sz="2800" b="1" dirty="0">
              <a:latin typeface="Times New Roman" pitchFamily="18" charset="0"/>
            </a:endParaRPr>
          </a:p>
          <a:p>
            <a:pPr algn="ctr"/>
            <a:endParaRPr lang="kk-KZ" sz="2800" b="1" dirty="0">
              <a:latin typeface="Times New Roman" pitchFamily="18" charset="0"/>
            </a:endParaRPr>
          </a:p>
          <a:p>
            <a:endParaRPr lang="ru-RU" dirty="0"/>
          </a:p>
        </p:txBody>
      </p:sp>
      <p:sp>
        <p:nvSpPr>
          <p:cNvPr id="8196" name="Rectangle 4"/>
          <p:cNvSpPr>
            <a:spLocks noChangeArrowheads="1"/>
          </p:cNvSpPr>
          <p:nvPr/>
        </p:nvSpPr>
        <p:spPr bwMode="auto">
          <a:xfrm>
            <a:off x="4572000" y="6019800"/>
            <a:ext cx="4572000" cy="1038225"/>
          </a:xfrm>
          <a:prstGeom prst="rect">
            <a:avLst/>
          </a:prstGeom>
          <a:noFill/>
          <a:ln w="9525">
            <a:noFill/>
            <a:miter lim="800000"/>
            <a:headEnd/>
            <a:tailEnd/>
          </a:ln>
          <a:effectLst/>
        </p:spPr>
        <p:txBody>
          <a:bodyPr>
            <a:spAutoFit/>
          </a:bodyPr>
          <a:lstStyle/>
          <a:p>
            <a:pPr>
              <a:spcBef>
                <a:spcPct val="50000"/>
              </a:spcBef>
            </a:pPr>
            <a:r>
              <a:rPr lang="kk-KZ" b="1" smtClean="0">
                <a:effectLst>
                  <a:outerShdw blurRad="38100" dist="38100" dir="2700000" algn="tl">
                    <a:srgbClr val="000000"/>
                  </a:outerShdw>
                </a:effectLst>
              </a:rPr>
              <a:t>Подготовил</a:t>
            </a:r>
            <a:r>
              <a:rPr lang="kk-KZ" b="1">
                <a:effectLst>
                  <a:outerShdw blurRad="38100" dist="38100" dir="2700000" algn="tl">
                    <a:srgbClr val="000000"/>
                  </a:outerShdw>
                </a:effectLst>
              </a:rPr>
              <a:t>: преподаватель спецдисциплин Сейтназаров М.Б.</a:t>
            </a:r>
          </a:p>
          <a:p>
            <a:pPr>
              <a:lnSpc>
                <a:spcPct val="80000"/>
              </a:lnSpc>
              <a:spcBef>
                <a:spcPct val="50000"/>
              </a:spcBef>
              <a:buClr>
                <a:schemeClr val="hlink"/>
              </a:buClr>
              <a:buFont typeface="Wingdings" pitchFamily="2" charset="2"/>
              <a:buNone/>
            </a:pPr>
            <a:endParaRPr lang="kk-KZ" sz="2000" b="1" dirty="0">
              <a:effectLst>
                <a:outerShdw blurRad="38100" dist="38100" dir="2700000" algn="tl">
                  <a:srgbClr val="000000"/>
                </a:outerShdw>
              </a:effectLst>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28600" y="609600"/>
            <a:ext cx="8458200" cy="5486400"/>
          </a:xfrm>
        </p:spPr>
        <p:txBody>
          <a:bodyPr/>
          <a:lstStyle/>
          <a:p>
            <a:r>
              <a:rPr lang="ru-RU" sz="1600" dirty="0" smtClean="0"/>
              <a:t>20.1. Буксировка на жесткой или гибкой сцепке должна осуществляться только при наличии водителя за рулем буксируемого транспортного средства, кроме случаев, когда конструкция жесткой сцепки обеспечивает при прямолинейном движении следование буксируемого транспортного средства по траектории буксирующего.</a:t>
            </a:r>
            <a:br>
              <a:rPr lang="ru-RU" sz="1600" dirty="0" smtClean="0"/>
            </a:br>
            <a:r>
              <a:rPr lang="ru-RU" sz="1600" dirty="0" smtClean="0"/>
              <a:t/>
            </a:r>
            <a:br>
              <a:rPr lang="ru-RU" sz="1600" dirty="0" smtClean="0"/>
            </a:br>
            <a:r>
              <a:rPr lang="ru-RU" sz="1600" dirty="0" smtClean="0">
                <a:solidFill>
                  <a:srgbClr val="FF0000"/>
                </a:solidFill>
              </a:rPr>
              <a:t>Комментарий</a:t>
            </a:r>
            <a:r>
              <a:rPr lang="ru-RU" sz="1600" dirty="0" smtClean="0"/>
              <a:t>  Буксировка на жесткой сцепке наиболее удобна и безопасна. В этом случае буксируемый и буксирующий автомобили соединяются между собой жестким буксирным устройством в виде металлической штанги, треугольника или трапеции с проушинами. При буксировке на гибкой сцепке автотранспортные средства соединяют тросом, канатом или лентой, на которых через каждый метр должны быть закреплены красные флажки с белыми диагональными полосами. Необходимость нахождения водителя за рулем буксируемого транспортного средства при движении на гибкой сцепке очевидна. При использовании жесткой сцепки, когда конструкция сцепного звена не обеспечивает движение буксируемого ТС по траектории движения тягача, например при использовании буксирной штанги, также необходимо присутствие водителя. В случае использования для буксировки жесткого буксирного устройства типа «треугольник» присутствие водителя в буксируемом механическом ТС не обязательно, но желательно.</a:t>
            </a:r>
            <a:endParaRPr lang="ru-RU"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28600" y="1981200"/>
            <a:ext cx="8610600" cy="1143000"/>
          </a:xfrm>
        </p:spPr>
        <p:txBody>
          <a:bodyPr/>
          <a:lstStyle/>
          <a:p>
            <a:pPr algn="l"/>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20.2. При буксировке на гибкой или жесткой сцепке запрещается перевозка людей в буксируемом автобусе, троллейбусе и в кузове буксируемого грузового автомобиля, а при буксировке путем частичной погрузки — нахождение людей в кабине или кузове буксируемого транспортного средства, а также в кузове буксирующего.</a:t>
            </a:r>
            <a:br>
              <a:rPr lang="ru-RU" sz="1800" dirty="0" smtClean="0">
                <a:latin typeface="Times New Roman" pitchFamily="18" charset="0"/>
                <a:cs typeface="Times New Roman" pitchFamily="18" charset="0"/>
              </a:rPr>
            </a:br>
            <a:r>
              <a:rPr lang="ru-RU" sz="1800" dirty="0" smtClean="0">
                <a:solidFill>
                  <a:srgbClr val="FF0000"/>
                </a:solidFill>
                <a:latin typeface="Times New Roman" pitchFamily="18" charset="0"/>
                <a:cs typeface="Times New Roman" pitchFamily="18" charset="0"/>
              </a:rPr>
              <a:t>Комментарий</a:t>
            </a:r>
            <a:r>
              <a:rPr lang="ru-RU" sz="1800" dirty="0" smtClean="0">
                <a:latin typeface="Times New Roman" pitchFamily="18" charset="0"/>
                <a:cs typeface="Times New Roman" pitchFamily="18" charset="0"/>
              </a:rPr>
              <a:t>  Нахождение людей при буксировке на гибкой или жесткой сцепке в легковом автомобиле или в кабине буксируемого грузового автомобиля допускается. Однако при буксировке методом частичной погрузки перевозка людей в буксируемом автомобиле и даже кузове буксирующего запрещается полностью, так как при этом виде буксировки передние или задние колеса буксируемого автомобиля приподнимают над дорогой и закрепляют на кузове буксирующего.</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20.3. При буксировке на гибкой сцепке должно быть обеспечено расстояние между буксирующим и буксируемым транспортными средствами в пределах 4–6 м, а при буксировке на жесткой сцепке — не более 4 м.</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Гибкое связующее звено должно быть обозначено в соответствии с п. 9 Основных положений.</a:t>
            </a:r>
            <a:br>
              <a:rPr lang="ru-RU" sz="1800" dirty="0" smtClean="0">
                <a:latin typeface="Times New Roman" pitchFamily="18" charset="0"/>
                <a:cs typeface="Times New Roman" pitchFamily="18" charset="0"/>
              </a:rPr>
            </a:br>
            <a:r>
              <a:rPr lang="ru-RU" sz="1800" dirty="0" smtClean="0">
                <a:solidFill>
                  <a:srgbClr val="FF0000"/>
                </a:solidFill>
                <a:latin typeface="Times New Roman" pitchFamily="18" charset="0"/>
                <a:cs typeface="Times New Roman" pitchFamily="18" charset="0"/>
              </a:rPr>
              <a:t>Комментарий </a:t>
            </a:r>
            <a:r>
              <a:rPr lang="ru-RU" sz="1800" dirty="0" smtClean="0">
                <a:latin typeface="Times New Roman" pitchFamily="18" charset="0"/>
                <a:cs typeface="Times New Roman" pitchFamily="18" charset="0"/>
              </a:rPr>
              <a:t> Слишком маленькая длина связующего звена лишит водителя буксируемого автомобиля обзора, а неоправданно большая длина может привести к чрезмерному отклонению траектории движения буксируемого автомобиля от траектории тягача. В то же время минимальная длина жесткой сцепки Правилами не ограничена, но не должна быть менее половины габаритной ширины тягача.</a:t>
            </a:r>
            <a:endParaRPr lang="ru-RU" sz="1800" dirty="0">
              <a:latin typeface="Times New Roman" pitchFamily="18" charset="0"/>
              <a:cs typeface="Times New Roman" pitchFamily="18" charset="0"/>
            </a:endParaRPr>
          </a:p>
        </p:txBody>
      </p:sp>
      <p:sp>
        <p:nvSpPr>
          <p:cNvPr id="7" name="Прямоугольник 6"/>
          <p:cNvSpPr/>
          <p:nvPr/>
        </p:nvSpPr>
        <p:spPr>
          <a:xfrm>
            <a:off x="381000" y="5657671"/>
            <a:ext cx="8305800" cy="369332"/>
          </a:xfrm>
          <a:prstGeom prst="rect">
            <a:avLst/>
          </a:prstGeom>
        </p:spPr>
        <p:txBody>
          <a:bodyPr wrap="square">
            <a:spAutoFit/>
          </a:bodyPr>
          <a:lstStyle/>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381000" y="685800"/>
            <a:ext cx="8305800" cy="5078313"/>
          </a:xfrm>
          <a:prstGeom prst="rect">
            <a:avLst/>
          </a:prstGeom>
        </p:spPr>
        <p:txBody>
          <a:bodyPr wrap="square">
            <a:spAutoFit/>
          </a:bodyPr>
          <a:lstStyle/>
          <a:p>
            <a:r>
              <a:rPr lang="ru-RU" dirty="0" smtClean="0">
                <a:latin typeface="Times New Roman" pitchFamily="18" charset="0"/>
                <a:cs typeface="Times New Roman" pitchFamily="18" charset="0"/>
              </a:rPr>
              <a:t>20.4. Буксировка запрещается:</a:t>
            </a:r>
          </a:p>
          <a:p>
            <a:r>
              <a:rPr lang="ru-RU" dirty="0" smtClean="0">
                <a:latin typeface="Times New Roman" pitchFamily="18" charset="0"/>
                <a:cs typeface="Times New Roman" pitchFamily="18" charset="0"/>
              </a:rPr>
              <a:t>транспортных средств, у которых не действует рулевое управление (недействующими считаются системы, которые не позволяют водителю остановить транспортное средство или осуществить маневр при движении даже с минимальной скоростью) (допускается буксировка методом частичной погрузки);</a:t>
            </a:r>
          </a:p>
          <a:p>
            <a:r>
              <a:rPr lang="ru-RU" dirty="0" smtClean="0">
                <a:latin typeface="Times New Roman" pitchFamily="18" charset="0"/>
                <a:cs typeface="Times New Roman" pitchFamily="18" charset="0"/>
              </a:rPr>
              <a:t>двух и более транспортных средств;</a:t>
            </a: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r>
              <a:rPr lang="ru-RU" dirty="0" smtClean="0">
                <a:solidFill>
                  <a:srgbClr val="FF0000"/>
                </a:solidFill>
                <a:latin typeface="Times New Roman" pitchFamily="18" charset="0"/>
                <a:cs typeface="Times New Roman" pitchFamily="18" charset="0"/>
              </a:rPr>
              <a:t>Комментарий</a:t>
            </a:r>
            <a:r>
              <a:rPr lang="ru-RU" dirty="0" smtClean="0">
                <a:latin typeface="Times New Roman" pitchFamily="18" charset="0"/>
                <a:cs typeface="Times New Roman" pitchFamily="18" charset="0"/>
              </a:rPr>
              <a:t>  Одновременная буксировка двух и более ТС запрещена, однако буксировка неисправного автопоезда не запрещена, поскольку он рассматривается как одна транспортная единица.</a:t>
            </a:r>
          </a:p>
          <a:p>
            <a:r>
              <a:rPr lang="ru-RU" dirty="0" smtClean="0">
                <a:latin typeface="Times New Roman" pitchFamily="18" charset="0"/>
                <a:cs typeface="Times New Roman" pitchFamily="18" charset="0"/>
              </a:rPr>
              <a:t>транспортных средств с недействующей тормозной системой, если их фактическая масса более половины фактической массы буксирующего транспортного средства. При меньшей фактической массе буксировка таких транспортных средств допускается только на жесткой сцепке или методом частичной погрузки;</a:t>
            </a:r>
          </a:p>
          <a:p>
            <a:r>
              <a:rPr lang="ru-RU" dirty="0" smtClean="0">
                <a:latin typeface="Times New Roman" pitchFamily="18" charset="0"/>
                <a:cs typeface="Times New Roman" pitchFamily="18" charset="0"/>
              </a:rPr>
              <a:t>мотоциклами без бокового прицепа, а также таких мотоциклов;</a:t>
            </a:r>
          </a:p>
          <a:p>
            <a:r>
              <a:rPr lang="ru-RU" dirty="0" smtClean="0">
                <a:latin typeface="Times New Roman" pitchFamily="18" charset="0"/>
                <a:cs typeface="Times New Roman" pitchFamily="18" charset="0"/>
              </a:rPr>
              <a:t>в гололедицу на гибкой сцепке.</a:t>
            </a: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762000" y="457200"/>
            <a:ext cx="7696200" cy="3505200"/>
          </a:xfrm>
          <a:prstGeom prst="rect">
            <a:avLst/>
          </a:prstGeom>
          <a:noFill/>
          <a:ln w="9525">
            <a:noFill/>
            <a:miter lim="800000"/>
            <a:headEnd/>
            <a:tailEnd/>
          </a:ln>
        </p:spPr>
      </p:pic>
      <p:sp>
        <p:nvSpPr>
          <p:cNvPr id="7" name="Прямоугольник 6"/>
          <p:cNvSpPr/>
          <p:nvPr/>
        </p:nvSpPr>
        <p:spPr>
          <a:xfrm>
            <a:off x="762000" y="4114800"/>
            <a:ext cx="7772400" cy="2308324"/>
          </a:xfrm>
          <a:prstGeom prst="rect">
            <a:avLst/>
          </a:prstGeom>
        </p:spPr>
        <p:txBody>
          <a:bodyPr wrap="square">
            <a:spAutoFit/>
          </a:bodyPr>
          <a:lstStyle/>
          <a:p>
            <a:r>
              <a:rPr lang="ru-RU" dirty="0" smtClean="0"/>
              <a:t>Буксировка мотоциклов и использование их в качестве тягача при буксировке запрещаются в связи с их малой устойчивостью. Мотоциклы с боковым прицепом буксировать разрешается (можно использовать их и в качестве тягача). В данном случае знак 3.7 «Движение с прицепом запрещено» запрещает в направлении Б не только движение грузовых автомобилей и тракторов с прицепом, но и буксировку механических ТС, к которым относятся и мотоциклы с коляской.</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0600" y="2133600"/>
            <a:ext cx="7010400" cy="1569660"/>
          </a:xfrm>
          <a:prstGeom prst="rect">
            <a:avLst/>
          </a:prstGeom>
        </p:spPr>
        <p:txBody>
          <a:bodyPr wrap="square">
            <a:spAutoFit/>
          </a:bodyPr>
          <a:lstStyle/>
          <a:p>
            <a:r>
              <a:rPr lang="ru-RU" sz="4800" dirty="0" smtClean="0">
                <a:solidFill>
                  <a:srgbClr val="FFFF00"/>
                </a:solidFill>
                <a:effectLst/>
                <a:latin typeface="BatangChe" pitchFamily="49" charset="-127"/>
                <a:ea typeface="BatangChe" pitchFamily="49" charset="-127"/>
              </a:rPr>
              <a:t>СПАСИБО ЗА    ВНИМАНИЕ !!!</a:t>
            </a:r>
            <a:endParaRPr lang="ru-RU" sz="4800" dirty="0">
              <a:latin typeface="BatangChe" pitchFamily="49" charset="-127"/>
              <a:ea typeface="BatangChe" pitchFamily="49" charset="-127"/>
            </a:endParaRPr>
          </a:p>
        </p:txBody>
      </p:sp>
    </p:spTree>
  </p:cSld>
  <p:clrMapOvr>
    <a:masterClrMapping/>
  </p:clrMapOvr>
</p:sld>
</file>

<file path=ppt/theme/theme1.xml><?xml version="1.0" encoding="utf-8"?>
<a:theme xmlns:a="http://schemas.openxmlformats.org/drawingml/2006/main" name="Лучи">
  <a:themeElements>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Луч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Лучи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Лучи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Лучи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Лучи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Лучи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Лучи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Лучи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Лучи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Лучи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81</TotalTime>
  <Words>265</Words>
  <Application>Microsoft Office PowerPoint</Application>
  <PresentationFormat>Экран (4:3)</PresentationFormat>
  <Paragraphs>23</Paragraphs>
  <Slides>6</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Лучи</vt:lpstr>
      <vt:lpstr>   Ақмола облысының білім басқармасы  «№6 Агротехникалық колледжі» КММ Управление образования Акмолинской области КГУ «Агротехнический колледж №6»  </vt:lpstr>
      <vt:lpstr>20.1. Буксировка на жесткой или гибкой сцепке должна осуществляться только при наличии водителя за рулем буксируемого транспортного средства, кроме случаев, когда конструкция жесткой сцепки обеспечивает при прямолинейном движении следование буксируемого транспортного средства по траектории буксирующего.  Комментарий  Буксировка на жесткой сцепке наиболее удобна и безопасна. В этом случае буксируемый и буксирующий автомобили соединяются между собой жестким буксирным устройством в виде металлической штанги, треугольника или трапеции с проушинами. При буксировке на гибкой сцепке автотранспортные средства соединяют тросом, канатом или лентой, на которых через каждый метр должны быть закреплены красные флажки с белыми диагональными полосами. Необходимость нахождения водителя за рулем буксируемого транспортного средства при движении на гибкой сцепке очевидна. При использовании жесткой сцепки, когда конструкция сцепного звена не обеспечивает движение буксируемого ТС по траектории движения тягача, например при использовании буксирной штанги, также необходимо присутствие водителя. В случае использования для буксировки жесткого буксирного устройства типа «треугольник» присутствие водителя в буксируемом механическом ТС не обязательно, но желательно.</vt:lpstr>
      <vt:lpstr>      20.2. При буксировке на гибкой или жесткой сцепке запрещается перевозка людей в буксируемом автобусе, троллейбусе и в кузове буксируемого грузового автомобиля, а при буксировке путем частичной погрузки — нахождение людей в кабине или кузове буксируемого транспортного средства, а также в кузове буксирующего. Комментарий  Нахождение людей при буксировке на гибкой или жесткой сцепке в легковом автомобиле или в кабине буксируемого грузового автомобиля допускается. Однако при буксировке методом частичной погрузки перевозка людей в буксируемом автомобиле и даже кузове буксирующего запрещается полностью, так как при этом виде буксировки передние или задние колеса буксируемого автомобиля приподнимают над дорогой и закрепляют на кузове буксирующего. 20.3. При буксировке на гибкой сцепке должно быть обеспечено расстояние между буксирующим и буксируемым транспортными средствами в пределах 4–6 м, а при буксировке на жесткой сцепке — не более 4 м. Гибкое связующее звено должно быть обозначено в соответствии с п. 9 Основных положений. Комментарий  Слишком маленькая длина связующего звена лишит водителя буксируемого автомобиля обзора, а неоправданно большая длина может привести к чрезмерному отклонению траектории движения буксируемого автомобиля от траектории тягача. В то же время минимальная длина жесткой сцепки Правилами не ограничена, но не должна быть менее половины габаритной ширины тягача.</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ww</dc:creator>
  <cp:lastModifiedBy>User</cp:lastModifiedBy>
  <cp:revision>15</cp:revision>
  <cp:lastPrinted>1601-01-01T00:00:00Z</cp:lastPrinted>
  <dcterms:created xsi:type="dcterms:W3CDTF">1601-01-01T00:00:00Z</dcterms:created>
  <dcterms:modified xsi:type="dcterms:W3CDTF">2017-09-26T05:57:32Z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