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72" r:id="rId2"/>
    <p:sldId id="273" r:id="rId3"/>
    <p:sldId id="278" r:id="rId4"/>
    <p:sldId id="279" r:id="rId5"/>
    <p:sldId id="280" r:id="rId6"/>
    <p:sldId id="296" r:id="rId7"/>
    <p:sldId id="297" r:id="rId8"/>
    <p:sldId id="257" r:id="rId9"/>
    <p:sldId id="283" r:id="rId10"/>
    <p:sldId id="300" r:id="rId11"/>
    <p:sldId id="301" r:id="rId12"/>
    <p:sldId id="276" r:id="rId13"/>
    <p:sldId id="306" r:id="rId14"/>
    <p:sldId id="268" r:id="rId15"/>
    <p:sldId id="302" r:id="rId16"/>
    <p:sldId id="303" r:id="rId17"/>
    <p:sldId id="277" r:id="rId18"/>
    <p:sldId id="260" r:id="rId19"/>
    <p:sldId id="304" r:id="rId20"/>
    <p:sldId id="262" r:id="rId21"/>
    <p:sldId id="305" r:id="rId22"/>
    <p:sldId id="263" r:id="rId23"/>
    <p:sldId id="264" r:id="rId24"/>
    <p:sldId id="295" r:id="rId25"/>
    <p:sldId id="290" r:id="rId26"/>
    <p:sldId id="307" r:id="rId27"/>
    <p:sldId id="294" r:id="rId28"/>
    <p:sldId id="282" r:id="rId29"/>
    <p:sldId id="285" r:id="rId30"/>
    <p:sldId id="286" r:id="rId31"/>
    <p:sldId id="281" r:id="rId32"/>
    <p:sldId id="287" r:id="rId33"/>
    <p:sldId id="288" r:id="rId34"/>
    <p:sldId id="289" r:id="rId35"/>
    <p:sldId id="292" r:id="rId36"/>
    <p:sldId id="293" r:id="rId3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33CC33"/>
    <a:srgbClr val="8620EC"/>
    <a:srgbClr val="2006BA"/>
    <a:srgbClr val="0528BB"/>
    <a:srgbClr val="F14421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0372" autoAdjust="0"/>
    <p:restoredTop sz="94660"/>
  </p:normalViewPr>
  <p:slideViewPr>
    <p:cSldViewPr>
      <p:cViewPr varScale="1">
        <p:scale>
          <a:sx n="47" d="100"/>
          <a:sy n="47" d="100"/>
        </p:scale>
        <p:origin x="-1142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9002088-F7D4-44DF-B497-69421300BC70}" type="datetimeFigureOut">
              <a:rPr lang="ru-RU"/>
              <a:pPr>
                <a:defRPr/>
              </a:pPr>
              <a:t>23.01.2022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01D90E0-B7B7-490B-8849-7231DB5441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B9690F-F12F-409D-95CB-6A58EB10A49B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5363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443DCB5F-914C-4991-8C30-18ED5BC2C1E8}" type="slidenum">
              <a:rPr lang="ru-RU" sz="1200">
                <a:latin typeface="+mn-lt"/>
              </a:rPr>
              <a:pPr algn="r">
                <a:defRPr/>
              </a:pPr>
              <a:t>3</a:t>
            </a:fld>
            <a:endParaRPr lang="ru-RU" sz="1200">
              <a:latin typeface="+mn-lt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5363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2FFBAB08-0359-47F1-B9AE-7E63B1320748}" type="slidenum">
              <a:rPr lang="ru-RU" sz="1200">
                <a:latin typeface="+mn-lt"/>
              </a:rPr>
              <a:pPr algn="r">
                <a:defRPr/>
              </a:pPr>
              <a:t>4</a:t>
            </a:fld>
            <a:endParaRPr lang="ru-RU" sz="1200">
              <a:latin typeface="+mn-lt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5363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4F7CFEEE-BABD-4377-A1CE-84CD934516CA}" type="slidenum">
              <a:rPr lang="ru-RU" sz="1200">
                <a:latin typeface="+mn-lt"/>
              </a:rPr>
              <a:pPr algn="r">
                <a:defRPr/>
              </a:pPr>
              <a:t>5</a:t>
            </a:fld>
            <a:endParaRPr lang="ru-RU" sz="1200">
              <a:latin typeface="+mn-lt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9699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A611DA6-CE71-4BB8-8348-D1FEB5729E24}" type="slidenum">
              <a:rPr lang="ru-RU" sz="1200"/>
              <a:pPr algn="r"/>
              <a:t>7</a:t>
            </a:fld>
            <a:endParaRPr lang="ru-RU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z="1600" b="1" smtClean="0">
                <a:latin typeface="Times New Roman" pitchFamily="18" charset="0"/>
                <a:cs typeface="Times New Roman" pitchFamily="18" charset="0"/>
              </a:rPr>
              <a:t>И – раз – и – и – два </a:t>
            </a:r>
          </a:p>
        </p:txBody>
      </p:sp>
      <p:sp>
        <p:nvSpPr>
          <p:cNvPr id="52228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C780355-5AA9-437B-92EA-B92993AC390C}" type="slidenum">
              <a:rPr lang="ru-RU" sz="1200">
                <a:latin typeface="Calibri" pitchFamily="34" charset="0"/>
              </a:rPr>
              <a:pPr algn="r"/>
              <a:t>27</a:t>
            </a:fld>
            <a:endParaRPr 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6867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6C5668B4-53FA-4FFC-8934-D4A6FBAB9BEF}" type="slidenum">
              <a:rPr lang="ru-RU" sz="1200">
                <a:latin typeface="+mn-lt"/>
              </a:rPr>
              <a:pPr algn="r">
                <a:defRPr/>
              </a:pPr>
              <a:t>35</a:t>
            </a:fld>
            <a:endParaRPr lang="ru-RU" sz="1200">
              <a:latin typeface="+mn-lt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159F92-4B7E-44F7-B81F-74B7F6A8691E}" type="datetimeFigureOut">
              <a:rPr lang="ru-RU"/>
              <a:pPr>
                <a:defRPr/>
              </a:pPr>
              <a:t>23.01.2022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8E429-5AFD-46C5-9593-136D0C8514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DE098-8CD3-428A-AA14-7D5ADFF139FA}" type="datetimeFigureOut">
              <a:rPr lang="ru-RU"/>
              <a:pPr>
                <a:defRPr/>
              </a:pPr>
              <a:t>23.01.2022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10E8B-DFF5-4534-8455-51705382E7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0A7CD-2E61-40BD-B11C-2B29C2CAE5FB}" type="datetimeFigureOut">
              <a:rPr lang="ru-RU"/>
              <a:pPr>
                <a:defRPr/>
              </a:pPr>
              <a:t>23.01.2022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E7D096-0BC5-44E5-A139-8116992071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0D061-C622-40D4-A92E-E26D01A08151}" type="datetimeFigureOut">
              <a:rPr lang="ru-RU"/>
              <a:pPr>
                <a:defRPr/>
              </a:pPr>
              <a:t>23.01.2022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7C776-EF1D-4AAE-906B-2D556507BB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87C2E-ED90-45C6-A795-694F1841636F}" type="datetimeFigureOut">
              <a:rPr lang="ru-RU"/>
              <a:pPr>
                <a:defRPr/>
              </a:pPr>
              <a:t>23.01.2022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BB6DD-B514-485B-BA46-C53E5F21C7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1EC49-FA5B-48A3-9EA7-0F9614A466A6}" type="datetimeFigureOut">
              <a:rPr lang="ru-RU"/>
              <a:pPr>
                <a:defRPr/>
              </a:pPr>
              <a:t>23.01.2022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48580-9053-40C8-B95C-37D8AC804C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E10ED-E89B-4AFB-9C41-3AC644DC308D}" type="datetimeFigureOut">
              <a:rPr lang="ru-RU"/>
              <a:pPr>
                <a:defRPr/>
              </a:pPr>
              <a:t>23.01.2022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9438C-8764-4185-A833-43298DB8DE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9B783-81B8-4AC4-B991-0BB1AEA76ACE}" type="datetimeFigureOut">
              <a:rPr lang="ru-RU"/>
              <a:pPr>
                <a:defRPr/>
              </a:pPr>
              <a:t>23.01.2022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07658-D5DB-468F-94C5-E49DA2CC4F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F4814-B85B-49A3-9CC6-ECF560F95A1B}" type="datetimeFigureOut">
              <a:rPr lang="ru-RU"/>
              <a:pPr>
                <a:defRPr/>
              </a:pPr>
              <a:t>23.01.2022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A7C31-228A-4268-B8CC-A35399551E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06B81-582C-43C7-9802-1A0527FBEE83}" type="datetimeFigureOut">
              <a:rPr lang="ru-RU"/>
              <a:pPr>
                <a:defRPr/>
              </a:pPr>
              <a:t>23.01.2022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4985A9-3724-4D5D-8BB6-11E672FB63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FDFFC-C9A4-44E7-BF71-1B0AC0673BC2}" type="datetimeFigureOut">
              <a:rPr lang="ru-RU"/>
              <a:pPr>
                <a:defRPr/>
              </a:pPr>
              <a:t>23.01.2022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81619-CB08-42B2-B6EE-B890856BAB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7D4EAF-B10F-4295-98A5-724ABE49CED9}" type="datetimeFigureOut">
              <a:rPr lang="ru-RU"/>
              <a:pPr>
                <a:defRPr/>
              </a:pPr>
              <a:t>23.01.2022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3B21994-B9B9-41A3-89D6-C394830A9F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&#1044;&#1086;&#1052;\Desktop\funtik.wmv" TargetMode="Externa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www.humorexpress.ru/NY/nygif.htm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ChangeArrowheads="1"/>
          </p:cNvSpPr>
          <p:nvPr/>
        </p:nvSpPr>
        <p:spPr bwMode="auto">
          <a:xfrm>
            <a:off x="571500" y="2119313"/>
            <a:ext cx="778668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Буквы Ф, ф, обозначающие звуки [ф], [ф']</a:t>
            </a:r>
          </a:p>
          <a:p>
            <a:pPr algn="ctr" eaLnBrk="0" hangingPunct="0"/>
            <a:r>
              <a:rPr lang="ru-RU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урок1</a:t>
            </a:r>
            <a:endParaRPr lang="ru-RU" sz="3200" b="1"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="" xmlns:a16="http://schemas.microsoft.com/office/drawing/2014/main" id="{C4FBD971-94B1-4E7E-8745-FC97ADDE64B1}"/>
              </a:ext>
            </a:extLst>
          </p:cNvPr>
          <p:cNvSpPr/>
          <p:nvPr/>
        </p:nvSpPr>
        <p:spPr>
          <a:xfrm>
            <a:off x="3059832" y="332656"/>
            <a:ext cx="4407366" cy="711200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ysClr val="windowText" lastClr="000000"/>
                  </a:solidFill>
                </a:ln>
              </a:rPr>
              <a:t>Характеристика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="" xmlns:a16="http://schemas.microsoft.com/office/drawing/2014/main" id="{B4EF992E-F457-45E4-9DA7-B036210DAC21}"/>
              </a:ext>
            </a:extLst>
          </p:cNvPr>
          <p:cNvSpPr/>
          <p:nvPr/>
        </p:nvSpPr>
        <p:spPr>
          <a:xfrm>
            <a:off x="611560" y="1556792"/>
            <a:ext cx="3260646" cy="711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tx1"/>
                </a:solidFill>
              </a:rPr>
              <a:t>ГЛАСНЫЙ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="" xmlns:a16="http://schemas.microsoft.com/office/drawing/2014/main" id="{2D1A43BE-0231-487F-8260-36E509DC35BE}"/>
              </a:ext>
            </a:extLst>
          </p:cNvPr>
          <p:cNvSpPr/>
          <p:nvPr/>
        </p:nvSpPr>
        <p:spPr>
          <a:xfrm>
            <a:off x="5076056" y="1700808"/>
            <a:ext cx="3718123" cy="711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tx1"/>
                </a:solidFill>
              </a:rPr>
              <a:t>СОГЛАСНЫЙ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="" xmlns:a16="http://schemas.microsoft.com/office/drawing/2014/main" id="{53B68B42-6B40-455C-A222-B986A093FA94}"/>
              </a:ext>
            </a:extLst>
          </p:cNvPr>
          <p:cNvSpPr/>
          <p:nvPr/>
        </p:nvSpPr>
        <p:spPr>
          <a:xfrm>
            <a:off x="5364088" y="4149080"/>
            <a:ext cx="3391861" cy="74713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tx1"/>
                </a:solidFill>
              </a:rPr>
              <a:t>ТВЁРДЫЙ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="" xmlns:a16="http://schemas.microsoft.com/office/drawing/2014/main" id="{8D2B5D73-226B-4B6C-879D-822D6F4EED41}"/>
              </a:ext>
            </a:extLst>
          </p:cNvPr>
          <p:cNvSpPr/>
          <p:nvPr/>
        </p:nvSpPr>
        <p:spPr>
          <a:xfrm>
            <a:off x="467544" y="4149080"/>
            <a:ext cx="2825155" cy="74713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tx1"/>
                </a:solidFill>
              </a:rPr>
              <a:t>МЯГКИЙ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="" xmlns:a16="http://schemas.microsoft.com/office/drawing/2014/main" id="{A3E164BE-7379-4471-ACF3-13BF57BD0190}"/>
              </a:ext>
            </a:extLst>
          </p:cNvPr>
          <p:cNvSpPr/>
          <p:nvPr/>
        </p:nvSpPr>
        <p:spPr>
          <a:xfrm>
            <a:off x="323528" y="2780928"/>
            <a:ext cx="3030680" cy="711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tx1"/>
                </a:solidFill>
              </a:rPr>
              <a:t>ЗВОНКИЙ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="" xmlns:a16="http://schemas.microsoft.com/office/drawing/2014/main" id="{72EDCEAA-AEED-4A02-B47C-6351DD0B3035}"/>
              </a:ext>
            </a:extLst>
          </p:cNvPr>
          <p:cNvSpPr/>
          <p:nvPr/>
        </p:nvSpPr>
        <p:spPr>
          <a:xfrm>
            <a:off x="5580112" y="2852936"/>
            <a:ext cx="2720410" cy="74713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tx1"/>
                </a:solidFill>
              </a:rPr>
              <a:t>ГЛУХОЙ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="" xmlns:a16="http://schemas.microsoft.com/office/drawing/2014/main" id="{2450361D-B9CC-4C62-BC78-70F642F9D3ED}"/>
              </a:ext>
            </a:extLst>
          </p:cNvPr>
          <p:cNvSpPr/>
          <p:nvPr/>
        </p:nvSpPr>
        <p:spPr>
          <a:xfrm>
            <a:off x="683568" y="5445224"/>
            <a:ext cx="2615825" cy="74713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tx1"/>
                </a:solidFill>
              </a:rPr>
              <a:t>ПАРНЫЙ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="" xmlns:a16="http://schemas.microsoft.com/office/drawing/2014/main" id="{C546C7CC-A755-421F-BBAE-B3D117FF65DF}"/>
              </a:ext>
            </a:extLst>
          </p:cNvPr>
          <p:cNvSpPr/>
          <p:nvPr/>
        </p:nvSpPr>
        <p:spPr>
          <a:xfrm>
            <a:off x="5076056" y="5517232"/>
            <a:ext cx="3737354" cy="74713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tx1"/>
                </a:solidFill>
              </a:rPr>
              <a:t>НЕПАРНЫЙ</a:t>
            </a:r>
          </a:p>
        </p:txBody>
      </p:sp>
    </p:spTree>
    <p:extLst>
      <p:ext uri="{BB962C8B-B14F-4D97-AF65-F5344CB8AC3E}">
        <p14:creationId xmlns="" xmlns:p14="http://schemas.microsoft.com/office/powerpoint/2010/main" val="25777412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42210DC-0EBE-4AD7-9CFB-727F2CFE012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76672"/>
            <a:ext cx="7548531" cy="612851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="" xmlns:a16="http://schemas.microsoft.com/office/drawing/2014/main" id="{18E1C81B-D344-43B8-BCAB-2FDF4DA9633B}"/>
              </a:ext>
            </a:extLst>
          </p:cNvPr>
          <p:cNvSpPr/>
          <p:nvPr/>
        </p:nvSpPr>
        <p:spPr>
          <a:xfrm>
            <a:off x="1187624" y="1916832"/>
            <a:ext cx="432048" cy="576064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А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="" xmlns:a16="http://schemas.microsoft.com/office/drawing/2014/main" id="{D4EE591D-30D3-43B7-A350-32A393BF1405}"/>
              </a:ext>
            </a:extLst>
          </p:cNvPr>
          <p:cNvSpPr/>
          <p:nvPr/>
        </p:nvSpPr>
        <p:spPr>
          <a:xfrm>
            <a:off x="1835696" y="1988840"/>
            <a:ext cx="432048" cy="576064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О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="" xmlns:a16="http://schemas.microsoft.com/office/drawing/2014/main" id="{176B039F-9BAF-4FDB-9FAC-4C6628F6EDAC}"/>
              </a:ext>
            </a:extLst>
          </p:cNvPr>
          <p:cNvSpPr/>
          <p:nvPr/>
        </p:nvSpPr>
        <p:spPr>
          <a:xfrm>
            <a:off x="2483768" y="1988840"/>
            <a:ext cx="432048" cy="576064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У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="" xmlns:a16="http://schemas.microsoft.com/office/drawing/2014/main" id="{A3ECB788-A8B4-4B10-922B-C7386312623D}"/>
              </a:ext>
            </a:extLst>
          </p:cNvPr>
          <p:cNvSpPr/>
          <p:nvPr/>
        </p:nvSpPr>
        <p:spPr>
          <a:xfrm>
            <a:off x="3059832" y="1988840"/>
            <a:ext cx="432048" cy="576064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Ы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="" xmlns:a16="http://schemas.microsoft.com/office/drawing/2014/main" id="{CE87A70D-7C4E-4520-B719-F6FD66796294}"/>
              </a:ext>
            </a:extLst>
          </p:cNvPr>
          <p:cNvSpPr/>
          <p:nvPr/>
        </p:nvSpPr>
        <p:spPr>
          <a:xfrm>
            <a:off x="1187624" y="2636912"/>
            <a:ext cx="432048" cy="576064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Я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="" xmlns:a16="http://schemas.microsoft.com/office/drawing/2014/main" id="{0F171760-A59E-4098-B93E-8D8CC7CF3DB4}"/>
              </a:ext>
            </a:extLst>
          </p:cNvPr>
          <p:cNvSpPr/>
          <p:nvPr/>
        </p:nvSpPr>
        <p:spPr>
          <a:xfrm>
            <a:off x="3059832" y="2636912"/>
            <a:ext cx="432048" cy="576064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И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="" xmlns:a16="http://schemas.microsoft.com/office/drawing/2014/main" id="{B35BE04F-C3F7-40B3-A668-30283726F117}"/>
              </a:ext>
            </a:extLst>
          </p:cNvPr>
          <p:cNvSpPr/>
          <p:nvPr/>
        </p:nvSpPr>
        <p:spPr>
          <a:xfrm>
            <a:off x="1043608" y="3933056"/>
            <a:ext cx="216024" cy="504056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б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="" xmlns:a16="http://schemas.microsoft.com/office/drawing/2014/main" id="{4FFC8476-DBFE-4875-9007-B9323D123024}"/>
              </a:ext>
            </a:extLst>
          </p:cNvPr>
          <p:cNvSpPr/>
          <p:nvPr/>
        </p:nvSpPr>
        <p:spPr>
          <a:xfrm>
            <a:off x="1331640" y="3933056"/>
            <a:ext cx="216024" cy="50405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б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="" xmlns:a16="http://schemas.microsoft.com/office/drawing/2014/main" id="{838166AD-41FE-4259-BE0E-4E122A33B4F8}"/>
              </a:ext>
            </a:extLst>
          </p:cNvPr>
          <p:cNvSpPr/>
          <p:nvPr/>
        </p:nvSpPr>
        <p:spPr>
          <a:xfrm>
            <a:off x="1763688" y="3933056"/>
            <a:ext cx="216024" cy="50405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в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="" xmlns:a16="http://schemas.microsoft.com/office/drawing/2014/main" id="{A3CF8F93-89DD-4FA9-BFF5-C9229D9EE896}"/>
              </a:ext>
            </a:extLst>
          </p:cNvPr>
          <p:cNvSpPr/>
          <p:nvPr/>
        </p:nvSpPr>
        <p:spPr>
          <a:xfrm>
            <a:off x="2051720" y="3933056"/>
            <a:ext cx="216024" cy="504056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в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="" xmlns:a16="http://schemas.microsoft.com/office/drawing/2014/main" id="{3B94BDFA-892A-4355-ABF6-767745C5F8B5}"/>
              </a:ext>
            </a:extLst>
          </p:cNvPr>
          <p:cNvSpPr/>
          <p:nvPr/>
        </p:nvSpPr>
        <p:spPr>
          <a:xfrm>
            <a:off x="3131840" y="4581128"/>
            <a:ext cx="216024" cy="50405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т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="" xmlns:a16="http://schemas.microsoft.com/office/drawing/2014/main" id="{5ED07692-FBB9-4B19-9F06-BA1FCE65555A}"/>
              </a:ext>
            </a:extLst>
          </p:cNvPr>
          <p:cNvSpPr/>
          <p:nvPr/>
        </p:nvSpPr>
        <p:spPr>
          <a:xfrm>
            <a:off x="3347864" y="4581129"/>
            <a:ext cx="360040" cy="53206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т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="" xmlns:a16="http://schemas.microsoft.com/office/drawing/2014/main" id="{B91E331C-F363-4A24-973A-3F3658DDF428}"/>
              </a:ext>
            </a:extLst>
          </p:cNvPr>
          <p:cNvSpPr/>
          <p:nvPr/>
        </p:nvSpPr>
        <p:spPr>
          <a:xfrm>
            <a:off x="3059832" y="4005064"/>
            <a:ext cx="216024" cy="50405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д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="" xmlns:a16="http://schemas.microsoft.com/office/drawing/2014/main" id="{43D2F6CA-3A84-43A9-9F49-4FF368EBBBD1}"/>
              </a:ext>
            </a:extLst>
          </p:cNvPr>
          <p:cNvSpPr/>
          <p:nvPr/>
        </p:nvSpPr>
        <p:spPr>
          <a:xfrm>
            <a:off x="3275856" y="3933056"/>
            <a:ext cx="216024" cy="504056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д</a:t>
            </a: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="" xmlns:a16="http://schemas.microsoft.com/office/drawing/2014/main" id="{AA5B55A4-DE98-4EB2-990C-B19E35F380AC}"/>
              </a:ext>
            </a:extLst>
          </p:cNvPr>
          <p:cNvSpPr/>
          <p:nvPr/>
        </p:nvSpPr>
        <p:spPr>
          <a:xfrm>
            <a:off x="4393143" y="3960227"/>
            <a:ext cx="216024" cy="50405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з</a:t>
            </a: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="" xmlns:a16="http://schemas.microsoft.com/office/drawing/2014/main" id="{C51903A7-354E-48D7-9F11-11D8373482C2}"/>
              </a:ext>
            </a:extLst>
          </p:cNvPr>
          <p:cNvSpPr/>
          <p:nvPr/>
        </p:nvSpPr>
        <p:spPr>
          <a:xfrm>
            <a:off x="4609167" y="3971865"/>
            <a:ext cx="216024" cy="504056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з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="" xmlns:a16="http://schemas.microsoft.com/office/drawing/2014/main" id="{3DCD5063-233A-4780-951D-291D01B0F113}"/>
              </a:ext>
            </a:extLst>
          </p:cNvPr>
          <p:cNvSpPr/>
          <p:nvPr/>
        </p:nvSpPr>
        <p:spPr>
          <a:xfrm>
            <a:off x="1115616" y="4581128"/>
            <a:ext cx="216024" cy="50405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п</a:t>
            </a: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="" xmlns:a16="http://schemas.microsoft.com/office/drawing/2014/main" id="{F697C0F7-EFAC-4626-94EB-30CB46771C9F}"/>
              </a:ext>
            </a:extLst>
          </p:cNvPr>
          <p:cNvSpPr/>
          <p:nvPr/>
        </p:nvSpPr>
        <p:spPr>
          <a:xfrm>
            <a:off x="1403648" y="4581128"/>
            <a:ext cx="216024" cy="504056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п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="" xmlns:a16="http://schemas.microsoft.com/office/drawing/2014/main" id="{74039460-4842-4E97-87C6-C90AB4C40125}"/>
              </a:ext>
            </a:extLst>
          </p:cNvPr>
          <p:cNvSpPr/>
          <p:nvPr/>
        </p:nvSpPr>
        <p:spPr>
          <a:xfrm>
            <a:off x="2483768" y="4581128"/>
            <a:ext cx="216024" cy="50405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к</a:t>
            </a: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="" xmlns:a16="http://schemas.microsoft.com/office/drawing/2014/main" id="{DF0C5B53-F07C-45F9-A06D-95DEC1AA0339}"/>
              </a:ext>
            </a:extLst>
          </p:cNvPr>
          <p:cNvSpPr/>
          <p:nvPr/>
        </p:nvSpPr>
        <p:spPr>
          <a:xfrm>
            <a:off x="2699792" y="4581128"/>
            <a:ext cx="216024" cy="504056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к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="" xmlns:a16="http://schemas.microsoft.com/office/drawing/2014/main" id="{A0E97934-3E2D-48AB-B9B8-2EB8444E2F22}"/>
              </a:ext>
            </a:extLst>
          </p:cNvPr>
          <p:cNvSpPr/>
          <p:nvPr/>
        </p:nvSpPr>
        <p:spPr>
          <a:xfrm>
            <a:off x="4355976" y="4633584"/>
            <a:ext cx="216024" cy="50405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с</a:t>
            </a:r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="" xmlns:a16="http://schemas.microsoft.com/office/drawing/2014/main" id="{3C658845-3EFE-476F-8026-8658DEF9B257}"/>
              </a:ext>
            </a:extLst>
          </p:cNvPr>
          <p:cNvSpPr/>
          <p:nvPr/>
        </p:nvSpPr>
        <p:spPr>
          <a:xfrm>
            <a:off x="4572000" y="4633584"/>
            <a:ext cx="216024" cy="504056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с</a:t>
            </a: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="" xmlns:a16="http://schemas.microsoft.com/office/drawing/2014/main" id="{13207F75-C6E8-4605-95E1-9E4546D45E39}"/>
              </a:ext>
            </a:extLst>
          </p:cNvPr>
          <p:cNvSpPr/>
          <p:nvPr/>
        </p:nvSpPr>
        <p:spPr>
          <a:xfrm>
            <a:off x="1115616" y="5733256"/>
            <a:ext cx="216024" cy="49752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Н</a:t>
            </a: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="" xmlns:a16="http://schemas.microsoft.com/office/drawing/2014/main" id="{8EC7165C-E7CB-436C-8064-EF119323F539}"/>
              </a:ext>
            </a:extLst>
          </p:cNvPr>
          <p:cNvSpPr/>
          <p:nvPr/>
        </p:nvSpPr>
        <p:spPr>
          <a:xfrm>
            <a:off x="1331640" y="5733256"/>
            <a:ext cx="259247" cy="497524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Н</a:t>
            </a: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="" xmlns:a16="http://schemas.microsoft.com/office/drawing/2014/main" id="{A865836F-C469-46AE-B92B-73464C315D8F}"/>
              </a:ext>
            </a:extLst>
          </p:cNvPr>
          <p:cNvSpPr/>
          <p:nvPr/>
        </p:nvSpPr>
        <p:spPr>
          <a:xfrm>
            <a:off x="1835696" y="5805264"/>
            <a:ext cx="259247" cy="49752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М</a:t>
            </a: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="" xmlns:a16="http://schemas.microsoft.com/office/drawing/2014/main" id="{ED89B7D4-6821-41FD-9276-5258E0A22E1B}"/>
              </a:ext>
            </a:extLst>
          </p:cNvPr>
          <p:cNvSpPr/>
          <p:nvPr/>
        </p:nvSpPr>
        <p:spPr>
          <a:xfrm>
            <a:off x="2123728" y="5805264"/>
            <a:ext cx="216024" cy="497524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М</a:t>
            </a: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="" xmlns:a16="http://schemas.microsoft.com/office/drawing/2014/main" id="{4985235A-8C83-40DD-9C66-BE16C6DB07A1}"/>
              </a:ext>
            </a:extLst>
          </p:cNvPr>
          <p:cNvSpPr/>
          <p:nvPr/>
        </p:nvSpPr>
        <p:spPr>
          <a:xfrm>
            <a:off x="2555776" y="5805264"/>
            <a:ext cx="206117" cy="49752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Р</a:t>
            </a: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="" xmlns:a16="http://schemas.microsoft.com/office/drawing/2014/main" id="{A8359F17-0667-4B6C-A7E0-EABC9B14F9CB}"/>
              </a:ext>
            </a:extLst>
          </p:cNvPr>
          <p:cNvSpPr/>
          <p:nvPr/>
        </p:nvSpPr>
        <p:spPr>
          <a:xfrm>
            <a:off x="2771800" y="5805264"/>
            <a:ext cx="184641" cy="497524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Р</a:t>
            </a:r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="" xmlns:a16="http://schemas.microsoft.com/office/drawing/2014/main" id="{12AA6CF4-5F9E-4434-9D99-27B4B1E47B3F}"/>
              </a:ext>
            </a:extLst>
          </p:cNvPr>
          <p:cNvSpPr/>
          <p:nvPr/>
        </p:nvSpPr>
        <p:spPr>
          <a:xfrm>
            <a:off x="3131840" y="5733256"/>
            <a:ext cx="216024" cy="49752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Л</a:t>
            </a:r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="" xmlns:a16="http://schemas.microsoft.com/office/drawing/2014/main" id="{2AF6A52F-7B2A-41A7-A0E6-29FEEEE1CBDA}"/>
              </a:ext>
            </a:extLst>
          </p:cNvPr>
          <p:cNvSpPr/>
          <p:nvPr/>
        </p:nvSpPr>
        <p:spPr>
          <a:xfrm>
            <a:off x="3419872" y="5805264"/>
            <a:ext cx="216024" cy="497524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Л</a:t>
            </a:r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="" xmlns:a16="http://schemas.microsoft.com/office/drawing/2014/main" id="{0054B592-DE9F-4B63-9EB3-706C946A91AF}"/>
              </a:ext>
            </a:extLst>
          </p:cNvPr>
          <p:cNvSpPr/>
          <p:nvPr/>
        </p:nvSpPr>
        <p:spPr>
          <a:xfrm>
            <a:off x="2411760" y="3933056"/>
            <a:ext cx="216024" cy="50405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г</a:t>
            </a:r>
          </a:p>
        </p:txBody>
      </p:sp>
      <p:sp>
        <p:nvSpPr>
          <p:cNvPr id="40" name="Прямоугольник: скругленные углы 39">
            <a:extLst>
              <a:ext uri="{FF2B5EF4-FFF2-40B4-BE49-F238E27FC236}">
                <a16:creationId xmlns="" xmlns:a16="http://schemas.microsoft.com/office/drawing/2014/main" id="{51FDEB00-22BD-47D5-B0EC-2ED9712FE4EE}"/>
              </a:ext>
            </a:extLst>
          </p:cNvPr>
          <p:cNvSpPr/>
          <p:nvPr/>
        </p:nvSpPr>
        <p:spPr>
          <a:xfrm>
            <a:off x="2699792" y="3933056"/>
            <a:ext cx="216024" cy="504056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г</a:t>
            </a:r>
          </a:p>
        </p:txBody>
      </p:sp>
      <p:sp>
        <p:nvSpPr>
          <p:cNvPr id="41" name="Прямоугольник: скругленные углы 40">
            <a:extLst>
              <a:ext uri="{FF2B5EF4-FFF2-40B4-BE49-F238E27FC236}">
                <a16:creationId xmlns="" xmlns:a16="http://schemas.microsoft.com/office/drawing/2014/main" id="{70B16E0E-B281-48A0-A1FB-B532F29D49CC}"/>
              </a:ext>
            </a:extLst>
          </p:cNvPr>
          <p:cNvSpPr/>
          <p:nvPr/>
        </p:nvSpPr>
        <p:spPr>
          <a:xfrm>
            <a:off x="1835696" y="2636912"/>
            <a:ext cx="432048" cy="576064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Ё</a:t>
            </a:r>
          </a:p>
        </p:txBody>
      </p:sp>
      <p:sp>
        <p:nvSpPr>
          <p:cNvPr id="42" name="Прямоугольник: скругленные углы 41">
            <a:extLst>
              <a:ext uri="{FF2B5EF4-FFF2-40B4-BE49-F238E27FC236}">
                <a16:creationId xmlns="" xmlns:a16="http://schemas.microsoft.com/office/drawing/2014/main" id="{0E0FE3EE-1E98-414B-A596-CA3353CA148F}"/>
              </a:ext>
            </a:extLst>
          </p:cNvPr>
          <p:cNvSpPr/>
          <p:nvPr/>
        </p:nvSpPr>
        <p:spPr>
          <a:xfrm>
            <a:off x="3707904" y="2636912"/>
            <a:ext cx="432048" cy="576064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Е</a:t>
            </a:r>
          </a:p>
        </p:txBody>
      </p:sp>
      <p:sp>
        <p:nvSpPr>
          <p:cNvPr id="43" name="Прямоугольник: скругленные углы 42">
            <a:extLst>
              <a:ext uri="{FF2B5EF4-FFF2-40B4-BE49-F238E27FC236}">
                <a16:creationId xmlns="" xmlns:a16="http://schemas.microsoft.com/office/drawing/2014/main" id="{C7DEEFD1-0CF5-4AA1-977B-B833127C4865}"/>
              </a:ext>
            </a:extLst>
          </p:cNvPr>
          <p:cNvSpPr/>
          <p:nvPr/>
        </p:nvSpPr>
        <p:spPr>
          <a:xfrm>
            <a:off x="3851920" y="4005064"/>
            <a:ext cx="385409" cy="50405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ж</a:t>
            </a:r>
          </a:p>
        </p:txBody>
      </p:sp>
      <p:sp>
        <p:nvSpPr>
          <p:cNvPr id="45" name="Прямоугольник: скругленные углы 44">
            <a:extLst>
              <a:ext uri="{FF2B5EF4-FFF2-40B4-BE49-F238E27FC236}">
                <a16:creationId xmlns="" xmlns:a16="http://schemas.microsoft.com/office/drawing/2014/main" id="{6670D013-83A9-4845-B8E2-B9122059C5DB}"/>
              </a:ext>
            </a:extLst>
          </p:cNvPr>
          <p:cNvSpPr/>
          <p:nvPr/>
        </p:nvSpPr>
        <p:spPr>
          <a:xfrm>
            <a:off x="3857969" y="4632470"/>
            <a:ext cx="385409" cy="50405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ш</a:t>
            </a:r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="" xmlns:a16="http://schemas.microsoft.com/office/drawing/2014/main" id="{6F0D3585-248E-47DE-8452-7BFF3E05B14C}"/>
              </a:ext>
            </a:extLst>
          </p:cNvPr>
          <p:cNvSpPr/>
          <p:nvPr/>
        </p:nvSpPr>
        <p:spPr>
          <a:xfrm>
            <a:off x="6444208" y="4581128"/>
            <a:ext cx="385409" cy="50405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ь</a:t>
            </a:r>
          </a:p>
        </p:txBody>
      </p:sp>
      <p:sp>
        <p:nvSpPr>
          <p:cNvPr id="44" name="Прямоугольник: скругленные углы 43">
            <a:extLst>
              <a:ext uri="{FF2B5EF4-FFF2-40B4-BE49-F238E27FC236}">
                <a16:creationId xmlns="" xmlns:a16="http://schemas.microsoft.com/office/drawing/2014/main" id="{3DAAE82C-645B-4E1C-A5A3-3DB864E1812A}"/>
              </a:ext>
            </a:extLst>
          </p:cNvPr>
          <p:cNvSpPr/>
          <p:nvPr/>
        </p:nvSpPr>
        <p:spPr>
          <a:xfrm>
            <a:off x="2483768" y="2636912"/>
            <a:ext cx="432048" cy="576064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Ю</a:t>
            </a:r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="" xmlns:a16="http://schemas.microsoft.com/office/drawing/2014/main" id="{0D02A31C-1A07-4BD6-B28C-BC3BDDB012F1}"/>
              </a:ext>
            </a:extLst>
          </p:cNvPr>
          <p:cNvSpPr/>
          <p:nvPr/>
        </p:nvSpPr>
        <p:spPr>
          <a:xfrm>
            <a:off x="3843240" y="5784217"/>
            <a:ext cx="424816" cy="504056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й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="" xmlns:a16="http://schemas.microsoft.com/office/drawing/2014/main" id="{73FCD0BF-69C5-4A79-803D-5A13934B4B08}"/>
              </a:ext>
            </a:extLst>
          </p:cNvPr>
          <p:cNvSpPr/>
          <p:nvPr/>
        </p:nvSpPr>
        <p:spPr>
          <a:xfrm>
            <a:off x="4384608" y="5790749"/>
            <a:ext cx="198841" cy="49752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х</a:t>
            </a:r>
          </a:p>
        </p:txBody>
      </p:sp>
      <p:sp>
        <p:nvSpPr>
          <p:cNvPr id="49" name="Прямоугольник: скругленные углы 48">
            <a:extLst>
              <a:ext uri="{FF2B5EF4-FFF2-40B4-BE49-F238E27FC236}">
                <a16:creationId xmlns="" xmlns:a16="http://schemas.microsoft.com/office/drawing/2014/main" id="{DEE4267F-8F1B-4971-BC5C-2B71AEDC5976}"/>
              </a:ext>
            </a:extLst>
          </p:cNvPr>
          <p:cNvSpPr/>
          <p:nvPr/>
        </p:nvSpPr>
        <p:spPr>
          <a:xfrm>
            <a:off x="4586129" y="5790749"/>
            <a:ext cx="216024" cy="497524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х</a:t>
            </a:r>
          </a:p>
        </p:txBody>
      </p:sp>
      <p:sp>
        <p:nvSpPr>
          <p:cNvPr id="51" name="Прямоугольник: скругленные углы 50">
            <a:extLst>
              <a:ext uri="{FF2B5EF4-FFF2-40B4-BE49-F238E27FC236}">
                <a16:creationId xmlns="" xmlns:a16="http://schemas.microsoft.com/office/drawing/2014/main" id="{A99F3EC8-D8B2-43D0-B056-073E05F47395}"/>
              </a:ext>
            </a:extLst>
          </p:cNvPr>
          <p:cNvSpPr/>
          <p:nvPr/>
        </p:nvSpPr>
        <p:spPr>
          <a:xfrm>
            <a:off x="5076056" y="5805264"/>
            <a:ext cx="333904" cy="497524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ч</a:t>
            </a:r>
          </a:p>
        </p:txBody>
      </p:sp>
      <p:sp>
        <p:nvSpPr>
          <p:cNvPr id="52" name="Прямоугольник: скругленные углы 51">
            <a:extLst>
              <a:ext uri="{FF2B5EF4-FFF2-40B4-BE49-F238E27FC236}">
                <a16:creationId xmlns="" xmlns:a16="http://schemas.microsoft.com/office/drawing/2014/main" id="{277FE551-F95C-4685-ADC3-797C07EC028C}"/>
              </a:ext>
            </a:extLst>
          </p:cNvPr>
          <p:cNvSpPr/>
          <p:nvPr/>
        </p:nvSpPr>
        <p:spPr>
          <a:xfrm>
            <a:off x="5724128" y="5733256"/>
            <a:ext cx="333904" cy="49752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ц</a:t>
            </a:r>
          </a:p>
        </p:txBody>
      </p:sp>
      <p:sp>
        <p:nvSpPr>
          <p:cNvPr id="50" name="Прямоугольник: скругленные углы 49">
            <a:extLst>
              <a:ext uri="{FF2B5EF4-FFF2-40B4-BE49-F238E27FC236}">
                <a16:creationId xmlns="" xmlns:a16="http://schemas.microsoft.com/office/drawing/2014/main" id="{B32F9ECA-59C3-4D4A-A91A-7AA40081BFB2}"/>
              </a:ext>
            </a:extLst>
          </p:cNvPr>
          <p:cNvSpPr/>
          <p:nvPr/>
        </p:nvSpPr>
        <p:spPr>
          <a:xfrm>
            <a:off x="3707904" y="1916832"/>
            <a:ext cx="432048" cy="576064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Э</a:t>
            </a:r>
          </a:p>
        </p:txBody>
      </p:sp>
      <p:sp>
        <p:nvSpPr>
          <p:cNvPr id="53" name="Прямоугольник: скругленные углы 52">
            <a:extLst>
              <a:ext uri="{FF2B5EF4-FFF2-40B4-BE49-F238E27FC236}">
                <a16:creationId xmlns="" xmlns:a16="http://schemas.microsoft.com/office/drawing/2014/main" id="{05001DCC-3EF8-467B-83DF-472D460EAA22}"/>
              </a:ext>
            </a:extLst>
          </p:cNvPr>
          <p:cNvSpPr/>
          <p:nvPr/>
        </p:nvSpPr>
        <p:spPr>
          <a:xfrm>
            <a:off x="6372200" y="5733256"/>
            <a:ext cx="333904" cy="497524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щ</a:t>
            </a:r>
          </a:p>
        </p:txBody>
      </p:sp>
      <p:sp>
        <p:nvSpPr>
          <p:cNvPr id="55" name="Прямоугольник: скругленные углы 54">
            <a:extLst>
              <a:ext uri="{FF2B5EF4-FFF2-40B4-BE49-F238E27FC236}">
                <a16:creationId xmlns="" xmlns:a16="http://schemas.microsoft.com/office/drawing/2014/main" id="{CEDDE2FD-9BDF-4CF0-8A94-DC4A2A404D79}"/>
              </a:ext>
            </a:extLst>
          </p:cNvPr>
          <p:cNvSpPr/>
          <p:nvPr/>
        </p:nvSpPr>
        <p:spPr>
          <a:xfrm>
            <a:off x="1835696" y="4653136"/>
            <a:ext cx="240263" cy="49752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ф</a:t>
            </a:r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="" xmlns:a16="http://schemas.microsoft.com/office/drawing/2014/main" id="{0483F8F3-AF61-463A-9568-E63E019A6536}"/>
              </a:ext>
            </a:extLst>
          </p:cNvPr>
          <p:cNvSpPr/>
          <p:nvPr/>
        </p:nvSpPr>
        <p:spPr>
          <a:xfrm>
            <a:off x="2123728" y="4653136"/>
            <a:ext cx="216024" cy="497524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ф</a:t>
            </a:r>
          </a:p>
        </p:txBody>
      </p:sp>
      <p:pic>
        <p:nvPicPr>
          <p:cNvPr id="57" name="Picture 2" descr="https://abvgdee.ru/images/kartinki/alfavit8/f.png">
            <a:extLst>
              <a:ext uri="{FF2B5EF4-FFF2-40B4-BE49-F238E27FC236}">
                <a16:creationId xmlns="" xmlns:a16="http://schemas.microsoft.com/office/drawing/2014/main" id="{5535ACB0-94FA-4E9B-8B09-BE8375DBD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356992"/>
            <a:ext cx="2821857" cy="28500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815756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88" y="428625"/>
            <a:ext cx="6715125" cy="20002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6000" b="1" dirty="0">
                <a:solidFill>
                  <a:schemeClr val="tx1"/>
                </a:solidFill>
                <a:latin typeface="Arial" charset="0"/>
                <a:cs typeface="Arial" charset="0"/>
              </a:rPr>
              <a:t>фа    </a:t>
            </a:r>
            <a:r>
              <a:rPr lang="ru-RU" sz="6000" b="1" dirty="0" err="1">
                <a:solidFill>
                  <a:schemeClr val="tx1"/>
                </a:solidFill>
                <a:latin typeface="Arial" charset="0"/>
                <a:cs typeface="Arial" charset="0"/>
              </a:rPr>
              <a:t>фо</a:t>
            </a:r>
            <a:r>
              <a:rPr lang="ru-RU" sz="6000" b="1" dirty="0">
                <a:solidFill>
                  <a:schemeClr val="tx1"/>
                </a:solidFill>
                <a:latin typeface="Arial" charset="0"/>
                <a:cs typeface="Arial" charset="0"/>
              </a:rPr>
              <a:t>    фу   </a:t>
            </a:r>
            <a:r>
              <a:rPr lang="ru-RU" sz="6000" b="1" dirty="0" err="1">
                <a:solidFill>
                  <a:schemeClr val="tx1"/>
                </a:solidFill>
                <a:latin typeface="Arial" charset="0"/>
                <a:cs typeface="Arial" charset="0"/>
              </a:rPr>
              <a:t>фы</a:t>
            </a:r>
            <a:r>
              <a:rPr lang="ru-RU" sz="6000" b="1" dirty="0">
                <a:solidFill>
                  <a:schemeClr val="tx1"/>
                </a:solidFill>
                <a:latin typeface="Arial" charset="0"/>
                <a:cs typeface="Arial" charset="0"/>
              </a:rPr>
              <a:t>   фи   </a:t>
            </a:r>
            <a:r>
              <a:rPr lang="ru-RU" sz="6000" b="1" dirty="0" err="1">
                <a:solidFill>
                  <a:schemeClr val="tx1"/>
                </a:solidFill>
                <a:latin typeface="Arial" charset="0"/>
                <a:cs typeface="Arial" charset="0"/>
              </a:rPr>
              <a:t>фе</a:t>
            </a:r>
            <a:r>
              <a:rPr lang="ru-RU" sz="6000" b="1" dirty="0">
                <a:solidFill>
                  <a:schemeClr val="tx1"/>
                </a:solidFill>
                <a:latin typeface="Franklin Gothic Book" pitchFamily="34" charset="0"/>
                <a:cs typeface="Arial" charset="0"/>
              </a:rPr>
              <a:t> </a:t>
            </a:r>
            <a:r>
              <a:rPr lang="ru-RU" sz="6000" b="1" dirty="0" err="1">
                <a:solidFill>
                  <a:schemeClr val="tx1"/>
                </a:solidFill>
                <a:latin typeface="Arial" charset="0"/>
                <a:cs typeface="Arial" charset="0"/>
              </a:rPr>
              <a:t>фё</a:t>
            </a:r>
            <a:endParaRPr lang="ru-RU" sz="6000" b="1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388" y="3929063"/>
            <a:ext cx="8964612" cy="15001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6000" b="1" dirty="0" err="1">
                <a:solidFill>
                  <a:schemeClr val="tx1"/>
                </a:solidFill>
                <a:latin typeface="Arial" charset="0"/>
                <a:cs typeface="Arial" charset="0"/>
              </a:rPr>
              <a:t>аф</a:t>
            </a:r>
            <a:r>
              <a:rPr lang="ru-RU" sz="6000" b="1" dirty="0">
                <a:solidFill>
                  <a:schemeClr val="tx1"/>
                </a:solidFill>
                <a:latin typeface="Arial" charset="0"/>
                <a:cs typeface="Arial" charset="0"/>
              </a:rPr>
              <a:t>    </a:t>
            </a:r>
            <a:r>
              <a:rPr lang="ru-RU" sz="6000" b="1" dirty="0" err="1">
                <a:solidFill>
                  <a:schemeClr val="tx1"/>
                </a:solidFill>
                <a:latin typeface="Arial" charset="0"/>
                <a:cs typeface="Arial" charset="0"/>
              </a:rPr>
              <a:t>оф</a:t>
            </a:r>
            <a:r>
              <a:rPr lang="ru-RU" sz="6000" b="1" dirty="0">
                <a:solidFill>
                  <a:schemeClr val="tx1"/>
                </a:solidFill>
                <a:latin typeface="Arial" charset="0"/>
                <a:cs typeface="Arial" charset="0"/>
              </a:rPr>
              <a:t>    уф   </a:t>
            </a:r>
            <a:r>
              <a:rPr lang="ru-RU" sz="6000" b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иф</a:t>
            </a:r>
            <a:r>
              <a:rPr lang="ru-RU" sz="60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   </a:t>
            </a:r>
            <a:r>
              <a:rPr lang="ru-RU" sz="6000" b="1" dirty="0" err="1">
                <a:solidFill>
                  <a:schemeClr val="tx1"/>
                </a:solidFill>
                <a:latin typeface="Arial" charset="0"/>
                <a:cs typeface="Arial" charset="0"/>
              </a:rPr>
              <a:t>еф</a:t>
            </a:r>
            <a:r>
              <a:rPr lang="ru-RU" sz="6000" b="1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</a:p>
        </p:txBody>
      </p:sp>
      <p:pic>
        <p:nvPicPr>
          <p:cNvPr id="3072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312" y="1412776"/>
            <a:ext cx="1546225" cy="201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B4EF992E-F457-45E4-9DA7-B036210DAC21}"/>
              </a:ext>
            </a:extLst>
          </p:cNvPr>
          <p:cNvSpPr/>
          <p:nvPr/>
        </p:nvSpPr>
        <p:spPr>
          <a:xfrm>
            <a:off x="611560" y="1772816"/>
            <a:ext cx="3119063" cy="711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ТЕЛЕ</a:t>
            </a:r>
            <a:r>
              <a:rPr lang="ru-RU" sz="4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Ф</a:t>
            </a:r>
            <a:r>
              <a:rPr lang="ru-RU" sz="48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ОН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AC82D3A7-531D-4170-AABE-E4C4DB9AE04F}"/>
              </a:ext>
            </a:extLst>
          </p:cNvPr>
          <p:cNvSpPr/>
          <p:nvPr/>
        </p:nvSpPr>
        <p:spPr>
          <a:xfrm>
            <a:off x="683568" y="2852936"/>
            <a:ext cx="2880284" cy="711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Ф</a:t>
            </a:r>
            <a:r>
              <a:rPr lang="ru-RU" sz="48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ЕРМА</a:t>
            </a: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xmlns="" id="{32A499DE-BCB2-4144-8BE0-842A84181E99}"/>
              </a:ext>
            </a:extLst>
          </p:cNvPr>
          <p:cNvSpPr/>
          <p:nvPr/>
        </p:nvSpPr>
        <p:spPr>
          <a:xfrm>
            <a:off x="611560" y="5013176"/>
            <a:ext cx="2824189" cy="711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Ф</a:t>
            </a:r>
            <a:r>
              <a:rPr lang="ru-RU" sz="48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АБРИКА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xmlns="" id="{76236F1E-6005-4C78-AEB3-EFEDEED194AF}"/>
              </a:ext>
            </a:extLst>
          </p:cNvPr>
          <p:cNvSpPr/>
          <p:nvPr/>
        </p:nvSpPr>
        <p:spPr>
          <a:xfrm>
            <a:off x="467544" y="3933056"/>
            <a:ext cx="3284283" cy="711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АС</a:t>
            </a:r>
            <a:r>
              <a:rPr lang="ru-RU" sz="4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Ф</a:t>
            </a:r>
            <a:r>
              <a:rPr lang="ru-RU" sz="48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АЛЬТ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77872064-D9E4-4F79-809D-B415FEF7A47D}"/>
              </a:ext>
            </a:extLst>
          </p:cNvPr>
          <p:cNvSpPr/>
          <p:nvPr/>
        </p:nvSpPr>
        <p:spPr>
          <a:xfrm>
            <a:off x="5724128" y="2780928"/>
            <a:ext cx="1881780" cy="711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Ф</a:t>
            </a:r>
            <a:r>
              <a:rPr lang="ru-RU" sz="48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ЛАГ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AF77C1E3-AF49-4980-B273-644C70460709}"/>
              </a:ext>
            </a:extLst>
          </p:cNvPr>
          <p:cNvSpPr/>
          <p:nvPr/>
        </p:nvSpPr>
        <p:spPr>
          <a:xfrm>
            <a:off x="5796136" y="3861048"/>
            <a:ext cx="1881781" cy="711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Ф</a:t>
            </a:r>
            <a:r>
              <a:rPr lang="ru-RU" sz="48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ЕН</a:t>
            </a:r>
            <a:endParaRPr lang="ru-RU" sz="4800" b="1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xmlns="" id="{43EC7A7C-A36B-4962-9C9F-8F236E0B17F7}"/>
              </a:ext>
            </a:extLst>
          </p:cNvPr>
          <p:cNvSpPr/>
          <p:nvPr/>
        </p:nvSpPr>
        <p:spPr>
          <a:xfrm>
            <a:off x="5580112" y="4941168"/>
            <a:ext cx="2855964" cy="711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Ф</a:t>
            </a:r>
            <a:r>
              <a:rPr lang="ru-RU" sz="48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УТБОЛ</a:t>
            </a:r>
            <a:endParaRPr lang="ru-RU" sz="4800" b="1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6116EFD7-81DD-4B01-A578-C2D2BE53E255}"/>
              </a:ext>
            </a:extLst>
          </p:cNvPr>
          <p:cNvSpPr/>
          <p:nvPr/>
        </p:nvSpPr>
        <p:spPr>
          <a:xfrm>
            <a:off x="3244401" y="238143"/>
            <a:ext cx="3919887" cy="593131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Прочитай</a:t>
            </a:r>
          </a:p>
        </p:txBody>
      </p:sp>
      <p:pic>
        <p:nvPicPr>
          <p:cNvPr id="14" name="Picture 2" descr="https://abvgdee.ru/images/kartinki/alfavit8/f.png">
            <a:extLst>
              <a:ext uri="{FF2B5EF4-FFF2-40B4-BE49-F238E27FC236}">
                <a16:creationId xmlns:a16="http://schemas.microsoft.com/office/drawing/2014/main" xmlns="" id="{E6F11468-38C6-4DDC-82D8-3E45DFBF0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40552" y="3356992"/>
            <a:ext cx="2821857" cy="285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5238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 animBg="1"/>
      <p:bldP spid="13" grpId="0" animBg="1"/>
      <p:bldP spid="9" grpId="0" animBg="1"/>
      <p:bldP spid="10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6000" b="1" smtClean="0"/>
              <a:t>филин                футбол</a:t>
            </a:r>
          </a:p>
          <a:p>
            <a:pPr eaLnBrk="1" hangingPunct="1">
              <a:buFont typeface="Arial" charset="0"/>
              <a:buNone/>
            </a:pPr>
            <a:r>
              <a:rPr lang="ru-RU" sz="6000" b="1" smtClean="0"/>
              <a:t>фиалка              телефон</a:t>
            </a:r>
          </a:p>
          <a:p>
            <a:pPr eaLnBrk="1" hangingPunct="1">
              <a:buFont typeface="Arial" charset="0"/>
              <a:buNone/>
            </a:pPr>
            <a:r>
              <a:rPr lang="ru-RU" sz="6000" b="1" smtClean="0"/>
              <a:t>фокусник           фабрика</a:t>
            </a:r>
          </a:p>
          <a:p>
            <a:pPr eaLnBrk="1" hangingPunct="1">
              <a:buFont typeface="Arial" charset="0"/>
              <a:buNone/>
            </a:pPr>
            <a:r>
              <a:rPr lang="ru-RU" sz="6000" b="1" smtClean="0"/>
              <a:t>флаг                    телеграф</a:t>
            </a:r>
          </a:p>
          <a:p>
            <a:pPr eaLnBrk="1" hangingPunct="1">
              <a:buFont typeface="Arial" charset="0"/>
              <a:buNone/>
            </a:pPr>
            <a:r>
              <a:rPr lang="ru-RU" sz="6000" b="1" smtClean="0"/>
              <a:t>ферма               фотография         </a:t>
            </a:r>
          </a:p>
          <a:p>
            <a:pPr eaLnBrk="1" hangingPunct="1">
              <a:buFont typeface="Arial" charset="0"/>
              <a:buNone/>
            </a:pPr>
            <a:r>
              <a:rPr lang="ru-RU" sz="6000" b="1" smtClean="0"/>
              <a:t>форель             асфальт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xmlns="" id="{6B9E7039-1030-4BF2-AA0E-705A7C09FB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276600"/>
            <a:ext cx="228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xmlns="" id="{72F93F89-B7E5-4E37-B29C-2C17AB3099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228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82C5D5A7-BB59-4820-A023-F97D4F8E2C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9198"/>
          <a:stretch/>
        </p:blipFill>
        <p:spPr bwMode="auto">
          <a:xfrm>
            <a:off x="0" y="548680"/>
            <a:ext cx="3078524" cy="29188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xmlns="" id="{463F28A2-157B-4A84-8353-302A92339B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2" t="-1411" r="-2192" b="18312"/>
          <a:stretch/>
        </p:blipFill>
        <p:spPr bwMode="auto">
          <a:xfrm>
            <a:off x="6162997" y="692696"/>
            <a:ext cx="2981003" cy="27672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C4FBD971-94B1-4E7E-8745-FC97ADDE64B1}"/>
              </a:ext>
            </a:extLst>
          </p:cNvPr>
          <p:cNvSpPr/>
          <p:nvPr/>
        </p:nvSpPr>
        <p:spPr>
          <a:xfrm>
            <a:off x="2267744" y="188640"/>
            <a:ext cx="4925488" cy="711200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ysClr val="windowText" lastClr="000000"/>
                  </a:solidFill>
                </a:ln>
              </a:rPr>
              <a:t>Сказка о царе Салтане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xmlns="" id="{932EA1F6-16BF-4FE3-AD5F-A558CADDA0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7209"/>
          <a:stretch/>
        </p:blipFill>
        <p:spPr bwMode="auto">
          <a:xfrm>
            <a:off x="251520" y="4088519"/>
            <a:ext cx="3213100" cy="276948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xmlns="" id="{B5999533-20B6-4215-A429-626BFA7810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9048"/>
          <a:stretch/>
        </p:blipFill>
        <p:spPr bwMode="auto">
          <a:xfrm>
            <a:off x="5607882" y="3789040"/>
            <a:ext cx="3536118" cy="284870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ED392976-5739-45B8-A4A1-C6C81FA15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25" y="1562389"/>
            <a:ext cx="3733223" cy="37332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30098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C4FBD971-94B1-4E7E-8745-FC97ADDE64B1}"/>
              </a:ext>
            </a:extLst>
          </p:cNvPr>
          <p:cNvSpPr/>
          <p:nvPr/>
        </p:nvSpPr>
        <p:spPr>
          <a:xfrm>
            <a:off x="2195736" y="332656"/>
            <a:ext cx="4678743" cy="711200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ysClr val="windowText" lastClr="000000"/>
                  </a:solidFill>
                </a:ln>
              </a:rPr>
              <a:t>История </a:t>
            </a:r>
            <a:r>
              <a:rPr lang="ru-RU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ф</a:t>
            </a:r>
            <a:r>
              <a:rPr lang="ru-RU" sz="4000" b="1" dirty="0">
                <a:ln>
                  <a:solidFill>
                    <a:sysClr val="windowText" lastClr="000000"/>
                  </a:solidFill>
                </a:ln>
              </a:rPr>
              <a:t>лота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xmlns="" id="{6B9E7039-1030-4BF2-AA0E-705A7C09FB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276600"/>
            <a:ext cx="228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xmlns="" id="{72F93F89-B7E5-4E37-B29C-2C17AB3099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228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C333DC3-10A4-4FFC-BA62-60007CD628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155" t="26735" r="31818" b="25320"/>
          <a:stretch/>
        </p:blipFill>
        <p:spPr>
          <a:xfrm>
            <a:off x="2244437" y="1461652"/>
            <a:ext cx="4426527" cy="51356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996620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4000" dirty="0" smtClean="0"/>
              <a:t>ФЛОТ ПЕТРА ПЕРВОГО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36712"/>
            <a:ext cx="3541712" cy="2996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3501008"/>
            <a:ext cx="3240087" cy="3146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908720"/>
            <a:ext cx="3744913" cy="305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106363"/>
            <a:ext cx="8143875" cy="610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Прямоугольник 2"/>
          <p:cNvSpPr>
            <a:spLocks noChangeArrowheads="1"/>
          </p:cNvSpPr>
          <p:nvPr/>
        </p:nvSpPr>
        <p:spPr bwMode="auto">
          <a:xfrm>
            <a:off x="2214563" y="6199188"/>
            <a:ext cx="54530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>
                <a:latin typeface="Calibri" pitchFamily="34" charset="0"/>
              </a:rPr>
              <a:t>Парусный корабль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8914" name="Содержимое 2"/>
          <p:cNvSpPr>
            <a:spLocks noGrp="1"/>
          </p:cNvSpPr>
          <p:nvPr>
            <p:ph idx="1"/>
          </p:nvPr>
        </p:nvSpPr>
        <p:spPr>
          <a:xfrm>
            <a:off x="5000625" y="785813"/>
            <a:ext cx="3686175" cy="534035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3600" smtClean="0"/>
              <a:t>Андреевский</a:t>
            </a:r>
          </a:p>
          <a:p>
            <a:pPr eaLnBrk="1" hangingPunct="1">
              <a:buFont typeface="Arial" charset="0"/>
              <a:buNone/>
            </a:pPr>
            <a:r>
              <a:rPr lang="ru-RU" sz="3600" smtClean="0"/>
              <a:t>          флаг</a:t>
            </a:r>
          </a:p>
        </p:txBody>
      </p:sp>
      <p:sp>
        <p:nvSpPr>
          <p:cNvPr id="38915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89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107950"/>
            <a:ext cx="4429125" cy="664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1187450" y="1587500"/>
            <a:ext cx="7581900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000" b="1" i="1">
                <a:solidFill>
                  <a:srgbClr val="0033CC"/>
                </a:solidFill>
                <a:latin typeface="Comic Sans MS" pitchFamily="66" charset="0"/>
              </a:rPr>
              <a:t>Начинается урок.</a:t>
            </a:r>
          </a:p>
          <a:p>
            <a:pPr algn="ctr">
              <a:lnSpc>
                <a:spcPct val="150000"/>
              </a:lnSpc>
            </a:pPr>
            <a:r>
              <a:rPr lang="ru-RU" sz="4000" b="1" i="1">
                <a:solidFill>
                  <a:srgbClr val="0033CC"/>
                </a:solidFill>
                <a:latin typeface="Comic Sans MS" pitchFamily="66" charset="0"/>
              </a:rPr>
              <a:t>Он пойдёт, конечно, впрок.</a:t>
            </a:r>
          </a:p>
          <a:p>
            <a:pPr algn="ctr">
              <a:lnSpc>
                <a:spcPct val="150000"/>
              </a:lnSpc>
            </a:pPr>
            <a:r>
              <a:rPr lang="ru-RU" sz="4000" b="1" i="1">
                <a:solidFill>
                  <a:srgbClr val="0033CC"/>
                </a:solidFill>
                <a:latin typeface="Comic Sans MS" pitchFamily="66" charset="0"/>
              </a:rPr>
              <a:t>Постарайтесь всё понять,</a:t>
            </a:r>
          </a:p>
          <a:p>
            <a:pPr algn="ctr">
              <a:lnSpc>
                <a:spcPct val="150000"/>
              </a:lnSpc>
            </a:pPr>
            <a:r>
              <a:rPr lang="ru-RU" sz="4000" b="1" i="1">
                <a:solidFill>
                  <a:srgbClr val="0033CC"/>
                </a:solidFill>
                <a:latin typeface="Comic Sans MS" pitchFamily="66" charset="0"/>
              </a:rPr>
              <a:t>Чтобы правильно читать.</a:t>
            </a:r>
          </a:p>
        </p:txBody>
      </p:sp>
      <p:pic>
        <p:nvPicPr>
          <p:cNvPr id="16386" name="Picture 4" descr="D:\ИРИНА\1198169019_a2147d95e083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428625"/>
            <a:ext cx="14478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142875"/>
            <a:ext cx="4143375" cy="277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1063" y="3000375"/>
            <a:ext cx="4095750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3000375"/>
            <a:ext cx="4143375" cy="311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5" y="142875"/>
            <a:ext cx="40005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Прямоугольник 5"/>
          <p:cNvSpPr>
            <a:spLocks noChangeArrowheads="1"/>
          </p:cNvSpPr>
          <p:nvPr/>
        </p:nvSpPr>
        <p:spPr bwMode="auto">
          <a:xfrm>
            <a:off x="2143125" y="6072188"/>
            <a:ext cx="64293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>
                <a:latin typeface="Calibri" pitchFamily="34" charset="0"/>
              </a:rPr>
              <a:t>Военные корабли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75"/>
            <a:ext cx="5238750" cy="392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6063" y="3500438"/>
            <a:ext cx="5087937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Прямоугольник 3"/>
          <p:cNvSpPr>
            <a:spLocks noChangeArrowheads="1"/>
          </p:cNvSpPr>
          <p:nvPr/>
        </p:nvSpPr>
        <p:spPr bwMode="auto">
          <a:xfrm>
            <a:off x="5715000" y="571500"/>
            <a:ext cx="32861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>
                <a:latin typeface="Calibri" pitchFamily="34" charset="0"/>
              </a:rPr>
              <a:t>Подводные</a:t>
            </a:r>
          </a:p>
          <a:p>
            <a:r>
              <a:rPr lang="ru-RU" sz="4000">
                <a:latin typeface="Calibri" pitchFamily="34" charset="0"/>
              </a:rPr>
              <a:t> лодки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" y="142875"/>
            <a:ext cx="7858125" cy="589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Прямоугольник 2"/>
          <p:cNvSpPr>
            <a:spLocks noChangeArrowheads="1"/>
          </p:cNvSpPr>
          <p:nvPr/>
        </p:nvSpPr>
        <p:spPr bwMode="auto">
          <a:xfrm>
            <a:off x="357188" y="5929313"/>
            <a:ext cx="90725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 dirty="0">
                <a:latin typeface="Calibri" pitchFamily="34" charset="0"/>
              </a:rPr>
              <a:t>Гражданский пассажирский корабль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524500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13" y="3411538"/>
            <a:ext cx="5500687" cy="344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524500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Прямоугольник 5"/>
          <p:cNvSpPr>
            <a:spLocks noChangeArrowheads="1"/>
          </p:cNvSpPr>
          <p:nvPr/>
        </p:nvSpPr>
        <p:spPr bwMode="auto">
          <a:xfrm>
            <a:off x="5715000" y="642938"/>
            <a:ext cx="3429000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>
                <a:latin typeface="Calibri" pitchFamily="34" charset="0"/>
              </a:rPr>
              <a:t>Гражданские </a:t>
            </a:r>
          </a:p>
          <a:p>
            <a:r>
              <a:rPr lang="ru-RU" sz="4000">
                <a:latin typeface="Calibri" pitchFamily="34" charset="0"/>
              </a:rPr>
              <a:t>грузовые</a:t>
            </a:r>
          </a:p>
          <a:p>
            <a:r>
              <a:rPr lang="ru-RU" sz="4000">
                <a:latin typeface="Calibri" pitchFamily="34" charset="0"/>
              </a:rPr>
              <a:t> суда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4" name="Picture 6" descr="3J1C-n0YLL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Содержимое 2"/>
          <p:cNvSpPr>
            <a:spLocks noGrp="1"/>
          </p:cNvSpPr>
          <p:nvPr>
            <p:ph idx="4294967295"/>
          </p:nvPr>
        </p:nvSpPr>
        <p:spPr>
          <a:xfrm>
            <a:off x="0" y="980728"/>
            <a:ext cx="9144000" cy="5328592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филин              </a:t>
            </a:r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футбол</a:t>
            </a:r>
            <a:endParaRPr lang="ru-RU" sz="72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Arial" charset="0"/>
              <a:buNone/>
            </a:pPr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фиалка          </a:t>
            </a:r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телефон</a:t>
            </a:r>
            <a:endParaRPr lang="ru-RU" sz="72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Arial" charset="0"/>
              <a:buNone/>
            </a:pPr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факир            </a:t>
            </a:r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фабрика</a:t>
            </a:r>
            <a:endParaRPr lang="ru-RU" sz="72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Arial" charset="0"/>
              <a:buNone/>
            </a:pPr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лаг</a:t>
            </a:r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ферма        </a:t>
            </a:r>
            <a:endParaRPr lang="ru-RU" sz="72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C4FBD971-94B1-4E7E-8745-FC97ADDE64B1}"/>
              </a:ext>
            </a:extLst>
          </p:cNvPr>
          <p:cNvSpPr/>
          <p:nvPr/>
        </p:nvSpPr>
        <p:spPr>
          <a:xfrm>
            <a:off x="3260038" y="267855"/>
            <a:ext cx="2824130" cy="609600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Ф</a:t>
            </a:r>
            <a:r>
              <a:rPr lang="ru-RU" sz="4000" b="1" dirty="0">
                <a:ln>
                  <a:solidFill>
                    <a:sysClr val="windowText" lastClr="000000"/>
                  </a:solidFill>
                </a:ln>
              </a:rPr>
              <a:t>окусник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xmlns="" id="{6B9E7039-1030-4BF2-AA0E-705A7C09FB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276600"/>
            <a:ext cx="228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xmlns="" id="{72F93F89-B7E5-4E37-B29C-2C17AB3099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228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B9A0BD5-C3A8-43A4-80F8-D7FE27EE4B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319" t="47779" r="28115" b="12052"/>
          <a:stretch/>
        </p:blipFill>
        <p:spPr>
          <a:xfrm>
            <a:off x="2555776" y="1196752"/>
            <a:ext cx="3960440" cy="3975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FDBA572A-B23B-4D7A-844E-4D0E0079B25C}"/>
              </a:ext>
            </a:extLst>
          </p:cNvPr>
          <p:cNvSpPr/>
          <p:nvPr/>
        </p:nvSpPr>
        <p:spPr>
          <a:xfrm>
            <a:off x="2299852" y="1593850"/>
            <a:ext cx="685800" cy="655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3B0A79C2-E33D-4497-B561-5210927AC8F0}"/>
              </a:ext>
            </a:extLst>
          </p:cNvPr>
          <p:cNvSpPr/>
          <p:nvPr/>
        </p:nvSpPr>
        <p:spPr>
          <a:xfrm>
            <a:off x="2299852" y="4045528"/>
            <a:ext cx="1676403" cy="15234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CAE5DAA8-C53E-443D-B898-6C79BE93DB61}"/>
              </a:ext>
            </a:extLst>
          </p:cNvPr>
          <p:cNvSpPr/>
          <p:nvPr/>
        </p:nvSpPr>
        <p:spPr>
          <a:xfrm>
            <a:off x="2843808" y="6021288"/>
            <a:ext cx="1481618" cy="56746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Ф</a:t>
            </a:r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АКЕЛ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668B7588-8FFB-4411-802D-559FBF464B8F}"/>
              </a:ext>
            </a:extLst>
          </p:cNvPr>
          <p:cNvSpPr/>
          <p:nvPr/>
        </p:nvSpPr>
        <p:spPr>
          <a:xfrm>
            <a:off x="4788024" y="6021288"/>
            <a:ext cx="1482632" cy="56746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Ф</a:t>
            </a:r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ЕЯ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FC5D20E6-F878-4027-A988-456CFB80999F}"/>
              </a:ext>
            </a:extLst>
          </p:cNvPr>
          <p:cNvSpPr/>
          <p:nvPr/>
        </p:nvSpPr>
        <p:spPr>
          <a:xfrm>
            <a:off x="6804248" y="6021288"/>
            <a:ext cx="1845500" cy="56746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Ф</a:t>
            </a:r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ОКУС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319237E7-EC77-4F59-8F93-3CE96F0A7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004527" y="3893592"/>
            <a:ext cx="1052571" cy="787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xmlns="" id="{DBD411B1-10D9-43D7-8464-12AF7315F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484784"/>
            <a:ext cx="3248002" cy="4099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xmlns="" id="{0DBB0666-BD1B-48C1-86E2-237DCD4C8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3429" y="4063928"/>
            <a:ext cx="1756948" cy="127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xmlns="" id="{794A81A4-E46B-44ED-BB10-CFA81FF98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82" y="1361383"/>
            <a:ext cx="2229509" cy="156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xmlns="" id="{0F86897C-64EF-4CBF-9265-E42726BA9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284984"/>
            <a:ext cx="2256030" cy="251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xmlns="" id="{2C50C31D-53CE-4F2A-A478-1A7B45835578}"/>
              </a:ext>
            </a:extLst>
          </p:cNvPr>
          <p:cNvSpPr/>
          <p:nvPr/>
        </p:nvSpPr>
        <p:spPr>
          <a:xfrm>
            <a:off x="755576" y="6093296"/>
            <a:ext cx="1490694" cy="567460"/>
          </a:xfrm>
          <a:prstGeom prst="roundRect">
            <a:avLst>
              <a:gd name="adj" fmla="val 0"/>
            </a:avLst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Ф</a:t>
            </a:r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РАК</a:t>
            </a:r>
          </a:p>
        </p:txBody>
      </p:sp>
    </p:spTree>
    <p:extLst>
      <p:ext uri="{BB962C8B-B14F-4D97-AF65-F5344CB8AC3E}">
        <p14:creationId xmlns:p14="http://schemas.microsoft.com/office/powerpoint/2010/main" xmlns="" val="1233743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/>
              <a:tblGrid>
                <a:gridCol w="827088"/>
                <a:gridCol w="7489825"/>
                <a:gridCol w="827087"/>
              </a:tblGrid>
              <a:tr h="1714500"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</a:tr>
              <a:tr h="1714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145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</a:tr>
              <a:tr h="17145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</a:tr>
            </a:tbl>
          </a:graphicData>
        </a:graphic>
      </p:graphicFrame>
      <p:pic>
        <p:nvPicPr>
          <p:cNvPr id="51224" name="Рисунок 2" descr="IMG_2079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63713" y="3213100"/>
            <a:ext cx="3457575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Овал 3"/>
          <p:cNvSpPr/>
          <p:nvPr/>
        </p:nvSpPr>
        <p:spPr>
          <a:xfrm>
            <a:off x="2339975" y="4508500"/>
            <a:ext cx="215900" cy="2159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7" name="Picture 9" descr="karanda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523775" flipV="1">
            <a:off x="5686425" y="3929063"/>
            <a:ext cx="24796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Овал 7"/>
          <p:cNvSpPr/>
          <p:nvPr/>
        </p:nvSpPr>
        <p:spPr>
          <a:xfrm>
            <a:off x="3419475" y="4652963"/>
            <a:ext cx="144463" cy="14446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1228" name="Рисунок 8" descr="1624118-2ee4fc57886f1592[1] - копия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4279900"/>
            <a:ext cx="1512887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76 0.03727 L -0.35989 -0.00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" y="-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989 -0.00463 C -0.36024 0.01713 -0.36059 0.03912 -0.35364 0.0507 C -0.3467 0.06227 -0.33177 0.06945 -0.3184 0.06528 C -0.30503 0.06111 -0.28611 0.04653 -0.27326 0.02616 C -0.26041 0.00579 -0.24878 -0.03356 -0.24149 -0.05671 C -0.2342 -0.07986 -0.22882 -0.0956 -0.22934 -0.11366 C -0.22986 -0.13171 -0.23333 -0.15856 -0.24514 -0.16551 C -0.25694 -0.17245 -0.28541 -0.16713 -0.3 -0.15579 C -0.31458 -0.14444 -0.32361 -0.11736 -0.33298 -0.09722 C -0.34236 -0.07708 -0.35139 -0.05579 -0.35607 -0.03542 C -0.36076 -0.01505 -0.3625 0.00857 -0.36111 0.02454 C -0.35972 0.04051 -0.35781 0.05417 -0.34757 0.06042 C -0.33732 0.06667 -0.31528 0.07037 -0.3 0.06204 C -0.28472 0.0537 -0.26354 0.0162 -0.25607 0.00995 C -0.24861 0.0037 -0.25642 0.01782 -0.25486 0.02454 C -0.2533 0.03125 -0.25399 0.04375 -0.24635 0.0507 C -0.23871 0.05764 -0.22378 0.0713 -0.20868 0.0669 C -0.19357 0.0625 -0.16944 0.04676 -0.15607 0.02454 C -0.14271 0.00232 -0.13403 -0.04051 -0.12812 -0.06643 C -0.12222 -0.09236 -0.11684 -0.11481 -0.12083 -0.13148 C -0.12482 -0.14815 -0.1401 -0.16528 -0.15243 -0.16713 C -0.16476 -0.16898 -0.18229 -0.15833 -0.19514 -0.14282 C -0.20798 -0.12731 -0.22066 -0.09491 -0.22934 -0.07454 C -0.23802 -0.05417 -0.22482 -0.08495 -0.24757 -0.02083 C -0.27031 0.04329 -0.34618 0.25556 -0.36597 0.31088 " pathEditMode="relative" rAng="0" ptsTypes="aaaaaaaaaaaaaaaaaaaaaaaaA">
                                      <p:cBhvr>
                                        <p:cTn id="1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" y="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/>
          <p:cNvPicPr>
            <a:picLocks noChangeAspect="1" noChangeArrowheads="1"/>
          </p:cNvPicPr>
          <p:nvPr/>
        </p:nvPicPr>
        <p:blipFill>
          <a:blip r:embed="rId2" cstate="print"/>
          <a:srcRect t="46608" b="39404"/>
          <a:stretch>
            <a:fillRect/>
          </a:stretch>
        </p:blipFill>
        <p:spPr bwMode="auto">
          <a:xfrm>
            <a:off x="0" y="2852738"/>
            <a:ext cx="9144000" cy="400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AutoShape 3"/>
          <p:cNvSpPr>
            <a:spLocks noChangeArrowheads="1"/>
          </p:cNvSpPr>
          <p:nvPr/>
        </p:nvSpPr>
        <p:spPr bwMode="auto">
          <a:xfrm>
            <a:off x="755576" y="3573463"/>
            <a:ext cx="720799" cy="647700"/>
          </a:xfrm>
          <a:prstGeom prst="rtTriangle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0963" name="AutoShape 4"/>
          <p:cNvSpPr>
            <a:spLocks noChangeArrowheads="1"/>
          </p:cNvSpPr>
          <p:nvPr/>
        </p:nvSpPr>
        <p:spPr bwMode="auto">
          <a:xfrm>
            <a:off x="1476375" y="3573463"/>
            <a:ext cx="649288" cy="647700"/>
          </a:xfrm>
          <a:prstGeom prst="rtTriangle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0964" name="Rectangle 5"/>
          <p:cNvSpPr>
            <a:spLocks noChangeArrowheads="1"/>
          </p:cNvSpPr>
          <p:nvPr/>
        </p:nvSpPr>
        <p:spPr bwMode="auto">
          <a:xfrm>
            <a:off x="2124075" y="3573463"/>
            <a:ext cx="360363" cy="6477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716016" y="3356992"/>
            <a:ext cx="38411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-2сл,5б.,5зв.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H="1">
            <a:off x="3491880" y="3212976"/>
            <a:ext cx="72008" cy="129614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>
            <a:off x="3275856" y="2996952"/>
            <a:ext cx="216024" cy="36004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/>
          <p:cNvPicPr>
            <a:picLocks noChangeAspect="1" noChangeArrowheads="1"/>
          </p:cNvPicPr>
          <p:nvPr/>
        </p:nvPicPr>
        <p:blipFill>
          <a:blip r:embed="rId2" cstate="print"/>
          <a:srcRect t="46608" b="39404"/>
          <a:stretch>
            <a:fillRect/>
          </a:stretch>
        </p:blipFill>
        <p:spPr bwMode="auto">
          <a:xfrm>
            <a:off x="0" y="2852738"/>
            <a:ext cx="9144000" cy="400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AutoShape 3"/>
          <p:cNvSpPr>
            <a:spLocks noChangeArrowheads="1"/>
          </p:cNvSpPr>
          <p:nvPr/>
        </p:nvSpPr>
        <p:spPr bwMode="auto">
          <a:xfrm>
            <a:off x="827088" y="3573463"/>
            <a:ext cx="649287" cy="647700"/>
          </a:xfrm>
          <a:prstGeom prst="rtTriangle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987" name="AutoShape 4"/>
          <p:cNvSpPr>
            <a:spLocks noChangeArrowheads="1"/>
          </p:cNvSpPr>
          <p:nvPr/>
        </p:nvSpPr>
        <p:spPr bwMode="auto">
          <a:xfrm>
            <a:off x="1476375" y="3573463"/>
            <a:ext cx="649288" cy="647700"/>
          </a:xfrm>
          <a:prstGeom prst="rtTriangle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988" name="Rectangle 5"/>
          <p:cNvSpPr>
            <a:spLocks noChangeArrowheads="1"/>
          </p:cNvSpPr>
          <p:nvPr/>
        </p:nvSpPr>
        <p:spPr bwMode="auto">
          <a:xfrm>
            <a:off x="2124075" y="3573463"/>
            <a:ext cx="360363" cy="6477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989" name="Text Box 6"/>
          <p:cNvSpPr txBox="1">
            <a:spLocks noChangeArrowheads="1"/>
          </p:cNvSpPr>
          <p:nvPr/>
        </p:nvSpPr>
        <p:spPr bwMode="auto">
          <a:xfrm>
            <a:off x="1547813" y="4921250"/>
            <a:ext cx="1250950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800" b="1">
                <a:latin typeface="Times New Roman" pitchFamily="18" charset="0"/>
                <a:cs typeface="Times New Roman" pitchFamily="18" charset="0"/>
              </a:rPr>
              <a:t>аг</a:t>
            </a:r>
          </a:p>
        </p:txBody>
      </p:sp>
      <p:sp>
        <p:nvSpPr>
          <p:cNvPr id="41990" name="Text Box 7"/>
          <p:cNvSpPr txBox="1">
            <a:spLocks noChangeArrowheads="1"/>
          </p:cNvSpPr>
          <p:nvPr/>
        </p:nvSpPr>
        <p:spPr bwMode="auto">
          <a:xfrm>
            <a:off x="5508625" y="4941888"/>
            <a:ext cx="1504950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800" b="1">
                <a:latin typeface="Times New Roman" pitchFamily="18" charset="0"/>
                <a:cs typeface="Times New Roman" pitchFamily="18" charset="0"/>
              </a:rPr>
              <a:t>ом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3" name="funtik.wm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260350"/>
            <a:ext cx="8497888" cy="619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8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78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89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789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/>
          <p:cNvPicPr>
            <a:picLocks noChangeAspect="1" noChangeArrowheads="1"/>
          </p:cNvPicPr>
          <p:nvPr/>
        </p:nvPicPr>
        <p:blipFill>
          <a:blip r:embed="rId2" cstate="print"/>
          <a:srcRect t="46608" b="39404"/>
          <a:stretch>
            <a:fillRect/>
          </a:stretch>
        </p:blipFill>
        <p:spPr bwMode="auto">
          <a:xfrm>
            <a:off x="0" y="2852738"/>
            <a:ext cx="9144000" cy="400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0" name="AutoShape 3"/>
          <p:cNvSpPr>
            <a:spLocks noChangeArrowheads="1"/>
          </p:cNvSpPr>
          <p:nvPr/>
        </p:nvSpPr>
        <p:spPr bwMode="auto">
          <a:xfrm>
            <a:off x="827088" y="3573463"/>
            <a:ext cx="649287" cy="647700"/>
          </a:xfrm>
          <a:prstGeom prst="rtTriangle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3011" name="AutoShape 4"/>
          <p:cNvSpPr>
            <a:spLocks noChangeArrowheads="1"/>
          </p:cNvSpPr>
          <p:nvPr/>
        </p:nvSpPr>
        <p:spPr bwMode="auto">
          <a:xfrm>
            <a:off x="1476375" y="3573463"/>
            <a:ext cx="649288" cy="647700"/>
          </a:xfrm>
          <a:prstGeom prst="rtTriangle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3012" name="Rectangle 5"/>
          <p:cNvSpPr>
            <a:spLocks noChangeArrowheads="1"/>
          </p:cNvSpPr>
          <p:nvPr/>
        </p:nvSpPr>
        <p:spPr bwMode="auto">
          <a:xfrm>
            <a:off x="2124075" y="3573463"/>
            <a:ext cx="360363" cy="6477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3013" name="Text Box 6"/>
          <p:cNvSpPr txBox="1">
            <a:spLocks noChangeArrowheads="1"/>
          </p:cNvSpPr>
          <p:nvPr/>
        </p:nvSpPr>
        <p:spPr bwMode="auto">
          <a:xfrm>
            <a:off x="1547813" y="4921250"/>
            <a:ext cx="1250950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800" b="1">
                <a:latin typeface="Times New Roman" pitchFamily="18" charset="0"/>
                <a:cs typeface="Times New Roman" pitchFamily="18" charset="0"/>
              </a:rPr>
              <a:t>аг</a:t>
            </a:r>
          </a:p>
        </p:txBody>
      </p:sp>
      <p:sp>
        <p:nvSpPr>
          <p:cNvPr id="43014" name="Text Box 7"/>
          <p:cNvSpPr txBox="1">
            <a:spLocks noChangeArrowheads="1"/>
          </p:cNvSpPr>
          <p:nvPr/>
        </p:nvSpPr>
        <p:spPr bwMode="auto">
          <a:xfrm>
            <a:off x="5508625" y="4941888"/>
            <a:ext cx="1504950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800" b="1">
                <a:latin typeface="Times New Roman" pitchFamily="18" charset="0"/>
                <a:cs typeface="Times New Roman" pitchFamily="18" charset="0"/>
              </a:rPr>
              <a:t>ом</a:t>
            </a:r>
          </a:p>
        </p:txBody>
      </p:sp>
      <p:sp>
        <p:nvSpPr>
          <p:cNvPr id="43015" name="Arc 9"/>
          <p:cNvSpPr>
            <a:spLocks/>
          </p:cNvSpPr>
          <p:nvPr/>
        </p:nvSpPr>
        <p:spPr bwMode="auto">
          <a:xfrm rot="15189840" flipV="1">
            <a:off x="4479926" y="4529137"/>
            <a:ext cx="647700" cy="1616075"/>
          </a:xfrm>
          <a:custGeom>
            <a:avLst/>
            <a:gdLst>
              <a:gd name="T0" fmla="*/ 0 w 21600"/>
              <a:gd name="T1" fmla="*/ 0 h 21600"/>
              <a:gd name="T2" fmla="*/ 19422005 w 21600"/>
              <a:gd name="T3" fmla="*/ 120911957 h 21600"/>
              <a:gd name="T4" fmla="*/ 0 w 21600"/>
              <a:gd name="T5" fmla="*/ 12091195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3016" name="Arc 10"/>
          <p:cNvSpPr>
            <a:spLocks/>
          </p:cNvSpPr>
          <p:nvPr/>
        </p:nvSpPr>
        <p:spPr bwMode="auto">
          <a:xfrm rot="15189840" flipV="1">
            <a:off x="1384301" y="4529137"/>
            <a:ext cx="647700" cy="1616075"/>
          </a:xfrm>
          <a:custGeom>
            <a:avLst/>
            <a:gdLst>
              <a:gd name="T0" fmla="*/ 0 w 21600"/>
              <a:gd name="T1" fmla="*/ 0 h 21600"/>
              <a:gd name="T2" fmla="*/ 19422005 w 21600"/>
              <a:gd name="T3" fmla="*/ 120911957 h 21600"/>
              <a:gd name="T4" fmla="*/ 0 w 21600"/>
              <a:gd name="T5" fmla="*/ 12091195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3017" name="Rectangle 11"/>
          <p:cNvSpPr>
            <a:spLocks noChangeArrowheads="1"/>
          </p:cNvSpPr>
          <p:nvPr/>
        </p:nvSpPr>
        <p:spPr bwMode="auto">
          <a:xfrm>
            <a:off x="2843213" y="5516563"/>
            <a:ext cx="504825" cy="5762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3018" name="Rectangle 12"/>
          <p:cNvSpPr>
            <a:spLocks noChangeArrowheads="1"/>
          </p:cNvSpPr>
          <p:nvPr/>
        </p:nvSpPr>
        <p:spPr bwMode="auto">
          <a:xfrm>
            <a:off x="2843213" y="5516563"/>
            <a:ext cx="504825" cy="5762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3019" name="Rectangle 15"/>
          <p:cNvSpPr>
            <a:spLocks noChangeArrowheads="1"/>
          </p:cNvSpPr>
          <p:nvPr/>
        </p:nvSpPr>
        <p:spPr bwMode="auto">
          <a:xfrm>
            <a:off x="5651500" y="5229225"/>
            <a:ext cx="1441450" cy="86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7"/>
          <p:cNvPicPr>
            <a:picLocks noChangeAspect="1" noChangeArrowheads="1"/>
          </p:cNvPicPr>
          <p:nvPr/>
        </p:nvPicPr>
        <p:blipFill>
          <a:blip r:embed="rId2" cstate="print"/>
          <a:srcRect t="59319" b="19067"/>
          <a:stretch>
            <a:fillRect/>
          </a:stretch>
        </p:blipFill>
        <p:spPr bwMode="auto">
          <a:xfrm>
            <a:off x="0" y="2708275"/>
            <a:ext cx="8893175" cy="414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4" name="Line 8"/>
          <p:cNvSpPr>
            <a:spLocks noChangeShapeType="1"/>
          </p:cNvSpPr>
          <p:nvPr/>
        </p:nvSpPr>
        <p:spPr bwMode="auto">
          <a:xfrm>
            <a:off x="755650" y="5084763"/>
            <a:ext cx="12239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4035" name="Line 9"/>
          <p:cNvSpPr>
            <a:spLocks noChangeShapeType="1"/>
          </p:cNvSpPr>
          <p:nvPr/>
        </p:nvSpPr>
        <p:spPr bwMode="auto">
          <a:xfrm>
            <a:off x="684213" y="5229225"/>
            <a:ext cx="1295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4036" name="Line 10"/>
          <p:cNvSpPr>
            <a:spLocks noChangeShapeType="1"/>
          </p:cNvSpPr>
          <p:nvPr/>
        </p:nvSpPr>
        <p:spPr bwMode="auto">
          <a:xfrm>
            <a:off x="2484438" y="5084763"/>
            <a:ext cx="14398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/>
          <p:cNvPicPr>
            <a:picLocks noChangeAspect="1" noChangeArrowheads="1"/>
          </p:cNvPicPr>
          <p:nvPr/>
        </p:nvPicPr>
        <p:blipFill>
          <a:blip r:embed="rId2" cstate="print"/>
          <a:srcRect t="59319" b="19067"/>
          <a:stretch>
            <a:fillRect/>
          </a:stretch>
        </p:blipFill>
        <p:spPr bwMode="auto">
          <a:xfrm>
            <a:off x="0" y="2492375"/>
            <a:ext cx="8893175" cy="414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8" name="Line 3"/>
          <p:cNvSpPr>
            <a:spLocks noChangeShapeType="1"/>
          </p:cNvSpPr>
          <p:nvPr/>
        </p:nvSpPr>
        <p:spPr bwMode="auto">
          <a:xfrm>
            <a:off x="755650" y="5084763"/>
            <a:ext cx="12239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5059" name="Line 4"/>
          <p:cNvSpPr>
            <a:spLocks noChangeShapeType="1"/>
          </p:cNvSpPr>
          <p:nvPr/>
        </p:nvSpPr>
        <p:spPr bwMode="auto">
          <a:xfrm>
            <a:off x="684213" y="5229225"/>
            <a:ext cx="1295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5060" name="Line 5"/>
          <p:cNvSpPr>
            <a:spLocks noChangeShapeType="1"/>
          </p:cNvSpPr>
          <p:nvPr/>
        </p:nvSpPr>
        <p:spPr bwMode="auto">
          <a:xfrm>
            <a:off x="2484438" y="5084763"/>
            <a:ext cx="14398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5061" name="Text Box 6"/>
          <p:cNvSpPr txBox="1">
            <a:spLocks noChangeArrowheads="1"/>
          </p:cNvSpPr>
          <p:nvPr/>
        </p:nvSpPr>
        <p:spPr bwMode="auto">
          <a:xfrm>
            <a:off x="4572000" y="3860800"/>
            <a:ext cx="35623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7200" b="1">
                <a:latin typeface="Times New Roman" pitchFamily="18" charset="0"/>
                <a:cs typeface="Times New Roman" pitchFamily="18" charset="0"/>
              </a:rPr>
              <a:t>Моряки</a:t>
            </a:r>
          </a:p>
        </p:txBody>
      </p:sp>
      <p:sp>
        <p:nvSpPr>
          <p:cNvPr id="45062" name="Text Box 7"/>
          <p:cNvSpPr txBox="1">
            <a:spLocks noChangeArrowheads="1"/>
          </p:cNvSpPr>
          <p:nvPr/>
        </p:nvSpPr>
        <p:spPr bwMode="auto">
          <a:xfrm>
            <a:off x="684213" y="5084763"/>
            <a:ext cx="742950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7200" b="1">
                <a:latin typeface="Times New Roman" pitchFamily="18" charset="0"/>
                <a:cs typeface="Times New Roman" pitchFamily="18" charset="0"/>
              </a:rPr>
              <a:t>гордятся флагом.</a:t>
            </a:r>
          </a:p>
        </p:txBody>
      </p:sp>
      <p:sp>
        <p:nvSpPr>
          <p:cNvPr id="45063" name="Line 8"/>
          <p:cNvSpPr>
            <a:spLocks noChangeShapeType="1"/>
          </p:cNvSpPr>
          <p:nvPr/>
        </p:nvSpPr>
        <p:spPr bwMode="auto">
          <a:xfrm>
            <a:off x="-1189038" y="6381750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/>
          <p:cNvPicPr>
            <a:picLocks noChangeAspect="1" noChangeArrowheads="1"/>
          </p:cNvPicPr>
          <p:nvPr/>
        </p:nvPicPr>
        <p:blipFill>
          <a:blip r:embed="rId2" cstate="print"/>
          <a:srcRect t="59319" b="19067"/>
          <a:stretch>
            <a:fillRect/>
          </a:stretch>
        </p:blipFill>
        <p:spPr bwMode="auto">
          <a:xfrm>
            <a:off x="0" y="2492375"/>
            <a:ext cx="8893175" cy="414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2" name="Line 3"/>
          <p:cNvSpPr>
            <a:spLocks noChangeShapeType="1"/>
          </p:cNvSpPr>
          <p:nvPr/>
        </p:nvSpPr>
        <p:spPr bwMode="auto">
          <a:xfrm>
            <a:off x="755650" y="4868863"/>
            <a:ext cx="12239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6083" name="Line 4"/>
          <p:cNvSpPr>
            <a:spLocks noChangeShapeType="1"/>
          </p:cNvSpPr>
          <p:nvPr/>
        </p:nvSpPr>
        <p:spPr bwMode="auto">
          <a:xfrm>
            <a:off x="684213" y="5013325"/>
            <a:ext cx="1295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6084" name="Line 5"/>
          <p:cNvSpPr>
            <a:spLocks noChangeShapeType="1"/>
          </p:cNvSpPr>
          <p:nvPr/>
        </p:nvSpPr>
        <p:spPr bwMode="auto">
          <a:xfrm>
            <a:off x="2484438" y="4941888"/>
            <a:ext cx="14398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6085" name="Text Box 6"/>
          <p:cNvSpPr txBox="1">
            <a:spLocks noChangeArrowheads="1"/>
          </p:cNvSpPr>
          <p:nvPr/>
        </p:nvSpPr>
        <p:spPr bwMode="auto">
          <a:xfrm>
            <a:off x="4572000" y="3860800"/>
            <a:ext cx="35623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7200" b="1">
                <a:latin typeface="Times New Roman" pitchFamily="18" charset="0"/>
                <a:cs typeface="Times New Roman" pitchFamily="18" charset="0"/>
              </a:rPr>
              <a:t>Моряки</a:t>
            </a:r>
          </a:p>
        </p:txBody>
      </p:sp>
      <p:sp>
        <p:nvSpPr>
          <p:cNvPr id="46086" name="Text Box 7"/>
          <p:cNvSpPr txBox="1">
            <a:spLocks noChangeArrowheads="1"/>
          </p:cNvSpPr>
          <p:nvPr/>
        </p:nvSpPr>
        <p:spPr bwMode="auto">
          <a:xfrm>
            <a:off x="611188" y="5084763"/>
            <a:ext cx="742950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7200" b="1">
                <a:latin typeface="Times New Roman" pitchFamily="18" charset="0"/>
                <a:cs typeface="Times New Roman" pitchFamily="18" charset="0"/>
              </a:rPr>
              <a:t>гордятся флагом.</a:t>
            </a:r>
          </a:p>
        </p:txBody>
      </p:sp>
      <p:sp>
        <p:nvSpPr>
          <p:cNvPr id="46087" name="Line 8"/>
          <p:cNvSpPr>
            <a:spLocks noChangeShapeType="1"/>
          </p:cNvSpPr>
          <p:nvPr/>
        </p:nvSpPr>
        <p:spPr bwMode="auto">
          <a:xfrm>
            <a:off x="755650" y="3573463"/>
            <a:ext cx="7207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6088" name="Line 9"/>
          <p:cNvSpPr>
            <a:spLocks noChangeShapeType="1"/>
          </p:cNvSpPr>
          <p:nvPr/>
        </p:nvSpPr>
        <p:spPr bwMode="auto">
          <a:xfrm>
            <a:off x="3563938" y="3644900"/>
            <a:ext cx="3603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6089" name="Line 10"/>
          <p:cNvSpPr>
            <a:spLocks noChangeShapeType="1"/>
          </p:cNvSpPr>
          <p:nvPr/>
        </p:nvSpPr>
        <p:spPr bwMode="auto">
          <a:xfrm>
            <a:off x="5148263" y="3644900"/>
            <a:ext cx="28733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6090" name="Line 11"/>
          <p:cNvSpPr>
            <a:spLocks noChangeShapeType="1"/>
          </p:cNvSpPr>
          <p:nvPr/>
        </p:nvSpPr>
        <p:spPr bwMode="auto">
          <a:xfrm>
            <a:off x="5795963" y="3644900"/>
            <a:ext cx="3603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6091" name="Line 12"/>
          <p:cNvSpPr>
            <a:spLocks noChangeShapeType="1"/>
          </p:cNvSpPr>
          <p:nvPr/>
        </p:nvSpPr>
        <p:spPr bwMode="auto">
          <a:xfrm>
            <a:off x="3708400" y="4868863"/>
            <a:ext cx="3587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6092" name="Line 13"/>
          <p:cNvSpPr>
            <a:spLocks noChangeShapeType="1"/>
          </p:cNvSpPr>
          <p:nvPr/>
        </p:nvSpPr>
        <p:spPr bwMode="auto">
          <a:xfrm>
            <a:off x="5508625" y="4868863"/>
            <a:ext cx="431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6093" name="Line 14"/>
          <p:cNvSpPr>
            <a:spLocks noChangeShapeType="1"/>
          </p:cNvSpPr>
          <p:nvPr/>
        </p:nvSpPr>
        <p:spPr bwMode="auto">
          <a:xfrm>
            <a:off x="6443663" y="4868863"/>
            <a:ext cx="431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6094" name="Line 15"/>
          <p:cNvSpPr>
            <a:spLocks noChangeShapeType="1"/>
          </p:cNvSpPr>
          <p:nvPr/>
        </p:nvSpPr>
        <p:spPr bwMode="auto">
          <a:xfrm>
            <a:off x="1116013" y="6092825"/>
            <a:ext cx="431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6095" name="Line 16"/>
          <p:cNvSpPr>
            <a:spLocks noChangeShapeType="1"/>
          </p:cNvSpPr>
          <p:nvPr/>
        </p:nvSpPr>
        <p:spPr bwMode="auto">
          <a:xfrm>
            <a:off x="3059113" y="6092825"/>
            <a:ext cx="4333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6096" name="Line 17"/>
          <p:cNvSpPr>
            <a:spLocks noChangeShapeType="1"/>
          </p:cNvSpPr>
          <p:nvPr/>
        </p:nvSpPr>
        <p:spPr bwMode="auto">
          <a:xfrm>
            <a:off x="6659563" y="6165850"/>
            <a:ext cx="431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6"/>
          <p:cNvPicPr>
            <a:picLocks noChangeAspect="1" noChangeArrowheads="1"/>
          </p:cNvPicPr>
          <p:nvPr/>
        </p:nvPicPr>
        <p:blipFill>
          <a:blip r:embed="rId2" cstate="print"/>
          <a:srcRect l="6186" t="76268" r="6186" b="6355"/>
          <a:stretch>
            <a:fillRect/>
          </a:stretch>
        </p:blipFill>
        <p:spPr bwMode="auto">
          <a:xfrm>
            <a:off x="0" y="4076700"/>
            <a:ext cx="91440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6" name="Text Box 7"/>
          <p:cNvSpPr txBox="1">
            <a:spLocks noChangeArrowheads="1"/>
          </p:cNvSpPr>
          <p:nvPr/>
        </p:nvSpPr>
        <p:spPr bwMode="auto">
          <a:xfrm>
            <a:off x="971550" y="5732463"/>
            <a:ext cx="63119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5400" b="1">
                <a:latin typeface="Times New Roman" pitchFamily="18" charset="0"/>
                <a:cs typeface="Times New Roman" pitchFamily="18" charset="0"/>
              </a:rPr>
              <a:t>шарф               фарш</a:t>
            </a:r>
          </a:p>
        </p:txBody>
      </p:sp>
      <p:sp>
        <p:nvSpPr>
          <p:cNvPr id="47107" name="Text Box 8"/>
          <p:cNvSpPr txBox="1">
            <a:spLocks noChangeArrowheads="1"/>
          </p:cNvSpPr>
          <p:nvPr/>
        </p:nvSpPr>
        <p:spPr bwMode="auto">
          <a:xfrm>
            <a:off x="1547813" y="5516563"/>
            <a:ext cx="889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>
                <a:latin typeface="Times New Roman" pitchFamily="18" charset="0"/>
                <a:cs typeface="Times New Roman" pitchFamily="18" charset="0"/>
              </a:rPr>
              <a:t>м.р.</a:t>
            </a:r>
          </a:p>
        </p:txBody>
      </p:sp>
      <p:sp>
        <p:nvSpPr>
          <p:cNvPr id="47108" name="Text Box 9"/>
          <p:cNvSpPr txBox="1">
            <a:spLocks noChangeArrowheads="1"/>
          </p:cNvSpPr>
          <p:nvPr/>
        </p:nvSpPr>
        <p:spPr bwMode="auto">
          <a:xfrm>
            <a:off x="5867400" y="5516563"/>
            <a:ext cx="10033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>
                <a:latin typeface="Times New Roman" pitchFamily="18" charset="0"/>
                <a:cs typeface="Times New Roman" pitchFamily="18" charset="0"/>
              </a:rPr>
              <a:t>ед.ч.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Рисунок 3" descr="209.gif"/>
          <p:cNvPicPr>
            <a:picLocks noChangeAspect="1"/>
          </p:cNvPicPr>
          <p:nvPr/>
        </p:nvPicPr>
        <p:blipFill>
          <a:blip r:embed="rId3" cstate="print"/>
          <a:srcRect l="3125" t="4166" r="46875" b="47917"/>
          <a:stretch>
            <a:fillRect/>
          </a:stretch>
        </p:blipFill>
        <p:spPr bwMode="auto">
          <a:xfrm>
            <a:off x="357188" y="4071938"/>
            <a:ext cx="1738312" cy="180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Овал 6"/>
          <p:cNvSpPr/>
          <p:nvPr/>
        </p:nvSpPr>
        <p:spPr>
          <a:xfrm>
            <a:off x="1428750" y="2286000"/>
            <a:ext cx="2143125" cy="200025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4786313" y="4143375"/>
            <a:ext cx="2071687" cy="191452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5715000" y="857250"/>
            <a:ext cx="2286000" cy="22145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68538" y="260350"/>
            <a:ext cx="7596187" cy="966788"/>
          </a:xfrm>
        </p:spPr>
        <p:txBody>
          <a:bodyPr>
            <a:normAutofit fontScale="9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6800" b="1" smtClean="0">
                <a:solidFill>
                  <a:srgbClr val="990099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Спасибо за урок!</a:t>
            </a:r>
          </a:p>
        </p:txBody>
      </p:sp>
      <p:sp>
        <p:nvSpPr>
          <p:cNvPr id="5017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23850" y="2060575"/>
            <a:ext cx="7870825" cy="4214813"/>
          </a:xfrm>
        </p:spPr>
        <p:txBody>
          <a:bodyPr/>
          <a:lstStyle/>
          <a:p>
            <a:pPr marL="365125" indent="-255588" eaLnBrk="1" hangingPunct="1">
              <a:buFontTx/>
              <a:buNone/>
            </a:pPr>
            <a:r>
              <a:rPr lang="ru-RU" sz="4800" b="1" smtClean="0">
                <a:solidFill>
                  <a:srgbClr val="6600CC"/>
                </a:solidFill>
              </a:rPr>
              <a:t>Прозвени-ка, дружок,</a:t>
            </a:r>
          </a:p>
          <a:p>
            <a:pPr marL="365125" indent="-255588" eaLnBrk="1" hangingPunct="1">
              <a:buFontTx/>
              <a:buNone/>
            </a:pPr>
            <a:r>
              <a:rPr lang="ru-RU" sz="4800" b="1" smtClean="0">
                <a:solidFill>
                  <a:srgbClr val="6600CC"/>
                </a:solidFill>
              </a:rPr>
              <a:t>Голосистый звонок.</a:t>
            </a:r>
          </a:p>
          <a:p>
            <a:pPr marL="365125" indent="-255588" eaLnBrk="1" hangingPunct="1">
              <a:buFontTx/>
              <a:buNone/>
            </a:pPr>
            <a:r>
              <a:rPr lang="ru-RU" sz="4800" b="1" smtClean="0">
                <a:solidFill>
                  <a:srgbClr val="6600CC"/>
                </a:solidFill>
              </a:rPr>
              <a:t>Перемену ждут ребята.</a:t>
            </a:r>
          </a:p>
          <a:p>
            <a:pPr marL="365125" indent="-255588" eaLnBrk="1" hangingPunct="1">
              <a:buFontTx/>
              <a:buNone/>
            </a:pPr>
            <a:r>
              <a:rPr lang="ru-RU" sz="4800" b="1" smtClean="0">
                <a:solidFill>
                  <a:srgbClr val="6600CC"/>
                </a:solidFill>
              </a:rPr>
              <a:t>Поиграть, попрыгать надо!</a:t>
            </a:r>
          </a:p>
        </p:txBody>
      </p:sp>
      <p:pic>
        <p:nvPicPr>
          <p:cNvPr id="50179" name="Picture 5" descr="is?5LGLXHzd5xgyan_oiVpjV4FceeMnRNlXxGY1pcAbCA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828100">
            <a:off x="179388" y="188913"/>
            <a:ext cx="2011362" cy="171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ChangeArrowheads="1"/>
          </p:cNvSpPr>
          <p:nvPr/>
        </p:nvSpPr>
        <p:spPr bwMode="auto">
          <a:xfrm>
            <a:off x="571500" y="1143000"/>
            <a:ext cx="7786688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sz="9600" b="1"/>
              <a:t>…..унтик</a:t>
            </a:r>
          </a:p>
          <a:p>
            <a:pPr algn="ctr" eaLnBrk="0" hangingPunct="0"/>
            <a:r>
              <a:rPr lang="ru-RU" sz="9600" b="1"/>
              <a:t>…..окус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ChangeArrowheads="1"/>
          </p:cNvSpPr>
          <p:nvPr/>
        </p:nvSpPr>
        <p:spPr bwMode="auto">
          <a:xfrm>
            <a:off x="2339975" y="981075"/>
            <a:ext cx="4248150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sz="9600" b="1"/>
              <a:t>унтик</a:t>
            </a:r>
          </a:p>
          <a:p>
            <a:pPr algn="ctr" eaLnBrk="0" hangingPunct="0"/>
            <a:endParaRPr lang="ru-RU" sz="9600" b="1"/>
          </a:p>
        </p:txBody>
      </p:sp>
      <p:sp>
        <p:nvSpPr>
          <p:cNvPr id="21506" name="WordArt 6"/>
          <p:cNvSpPr>
            <a:spLocks noChangeArrowheads="1" noChangeShapeType="1" noTextEdit="1"/>
          </p:cNvSpPr>
          <p:nvPr/>
        </p:nvSpPr>
        <p:spPr bwMode="auto">
          <a:xfrm>
            <a:off x="395288" y="765175"/>
            <a:ext cx="2232025" cy="172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9600" b="1" kern="1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/>
              </a:rPr>
              <a:t>Ф</a:t>
            </a:r>
          </a:p>
        </p:txBody>
      </p:sp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2124075" y="3716338"/>
            <a:ext cx="424815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sz="9600" b="1"/>
              <a:t>окус</a:t>
            </a:r>
          </a:p>
        </p:txBody>
      </p:sp>
      <p:sp>
        <p:nvSpPr>
          <p:cNvPr id="21508" name="WordArt 6"/>
          <p:cNvSpPr>
            <a:spLocks noChangeArrowheads="1" noChangeShapeType="1" noTextEdit="1"/>
          </p:cNvSpPr>
          <p:nvPr/>
        </p:nvSpPr>
        <p:spPr bwMode="auto">
          <a:xfrm>
            <a:off x="684213" y="3213100"/>
            <a:ext cx="2232025" cy="172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9600" b="1" kern="1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/>
              </a:rPr>
              <a:t>Ф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="" xmlns:a16="http://schemas.microsoft.com/office/drawing/2014/main" id="{C4FBD971-94B1-4E7E-8745-FC97ADDE64B1}"/>
              </a:ext>
            </a:extLst>
          </p:cNvPr>
          <p:cNvSpPr/>
          <p:nvPr/>
        </p:nvSpPr>
        <p:spPr>
          <a:xfrm>
            <a:off x="1691680" y="325579"/>
            <a:ext cx="3857065" cy="711200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ysClr val="windowText" lastClr="000000"/>
                  </a:solidFill>
                </a:ln>
              </a:rPr>
              <a:t>Тема урока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="" xmlns:a16="http://schemas.microsoft.com/office/drawing/2014/main" id="{B4EF992E-F457-45E4-9DA7-B036210DAC21}"/>
              </a:ext>
            </a:extLst>
          </p:cNvPr>
          <p:cNvSpPr/>
          <p:nvPr/>
        </p:nvSpPr>
        <p:spPr>
          <a:xfrm>
            <a:off x="899592" y="1772816"/>
            <a:ext cx="5107972" cy="115916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Буква Ф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="" xmlns:a16="http://schemas.microsoft.com/office/drawing/2014/main" id="{310D1EE6-649A-462D-B2FD-F7237EB5F7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276600"/>
            <a:ext cx="2286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>
            <a:extLst>
              <a:ext uri="{FF2B5EF4-FFF2-40B4-BE49-F238E27FC236}">
                <a16:creationId xmlns="" xmlns:a16="http://schemas.microsoft.com/office/drawing/2014/main" id="{B43A0A87-4AAC-4BE3-A8C8-C56F77DB11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2286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>
            <a:extLst>
              <a:ext uri="{FF2B5EF4-FFF2-40B4-BE49-F238E27FC236}">
                <a16:creationId xmlns="" xmlns:a16="http://schemas.microsoft.com/office/drawing/2014/main" id="{C287A7BE-1819-4FBF-91FC-3EC794310FB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86300" y="3581400"/>
            <a:ext cx="2286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>
            <a:extLst>
              <a:ext uri="{FF2B5EF4-FFF2-40B4-BE49-F238E27FC236}">
                <a16:creationId xmlns="" xmlns:a16="http://schemas.microsoft.com/office/drawing/2014/main" id="{DBB09F40-0487-41FE-8FAA-7E5B71CDD2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00600" y="3733800"/>
            <a:ext cx="2286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Picture 2" descr="https://abvgdee.ru/images/kartinki/alfavit8/f.png">
            <a:extLst>
              <a:ext uri="{FF2B5EF4-FFF2-40B4-BE49-F238E27FC236}">
                <a16:creationId xmlns="" xmlns:a16="http://schemas.microsoft.com/office/drawing/2014/main" id="{A2778DA6-1C92-4FB7-AAC4-275B98FF8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2708921"/>
            <a:ext cx="3471370" cy="38749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082522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30000"/>
          </a:blip>
          <a:srcRect l="340" t="-317" r="58867" b="37776"/>
          <a:stretch>
            <a:fillRect/>
          </a:stretch>
        </p:blipFill>
        <p:spPr bwMode="auto">
          <a:xfrm>
            <a:off x="323528" y="1"/>
            <a:ext cx="82089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9313" y="0"/>
            <a:ext cx="2786062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285750"/>
            <a:ext cx="4071937" cy="447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ый треугольник 8"/>
          <p:cNvSpPr/>
          <p:nvPr/>
        </p:nvSpPr>
        <p:spPr>
          <a:xfrm>
            <a:off x="571500" y="5461000"/>
            <a:ext cx="1303338" cy="754063"/>
          </a:xfrm>
          <a:prstGeom prst="rtTriangl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Прямоугольный треугольник 9"/>
          <p:cNvSpPr/>
          <p:nvPr/>
        </p:nvSpPr>
        <p:spPr>
          <a:xfrm rot="10800000">
            <a:off x="571500" y="5500688"/>
            <a:ext cx="1285875" cy="714375"/>
          </a:xfrm>
          <a:prstGeom prst="rt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857375" y="5500688"/>
            <a:ext cx="785813" cy="7143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643188" y="5500688"/>
            <a:ext cx="785812" cy="7143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ый треугольник 12"/>
          <p:cNvSpPr/>
          <p:nvPr/>
        </p:nvSpPr>
        <p:spPr>
          <a:xfrm>
            <a:off x="4643438" y="5500688"/>
            <a:ext cx="1357312" cy="714375"/>
          </a:xfrm>
          <a:prstGeom prst="rtTriangl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Прямоугольный треугольник 13"/>
          <p:cNvSpPr/>
          <p:nvPr/>
        </p:nvSpPr>
        <p:spPr>
          <a:xfrm rot="10800000">
            <a:off x="4662488" y="5500688"/>
            <a:ext cx="1266825" cy="679450"/>
          </a:xfrm>
          <a:prstGeom prst="rt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929313" y="5500688"/>
            <a:ext cx="785812" cy="7143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Прямоугольный треугольник 16"/>
          <p:cNvSpPr/>
          <p:nvPr/>
        </p:nvSpPr>
        <p:spPr>
          <a:xfrm>
            <a:off x="6715125" y="5500688"/>
            <a:ext cx="1143000" cy="714375"/>
          </a:xfrm>
          <a:prstGeom prst="rt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Прямоугольный треугольник 17"/>
          <p:cNvSpPr/>
          <p:nvPr/>
        </p:nvSpPr>
        <p:spPr>
          <a:xfrm rot="10800000">
            <a:off x="6715125" y="5500688"/>
            <a:ext cx="1143000" cy="714375"/>
          </a:xfrm>
          <a:prstGeom prst="rt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7858125" y="5500688"/>
            <a:ext cx="785813" cy="7143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565" name="Text Box 15"/>
          <p:cNvSpPr txBox="1">
            <a:spLocks noChangeArrowheads="1"/>
          </p:cNvSpPr>
          <p:nvPr/>
        </p:nvSpPr>
        <p:spPr bwMode="auto">
          <a:xfrm>
            <a:off x="2627313" y="5373688"/>
            <a:ext cx="6731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400" b="1"/>
              <a:t>ф</a:t>
            </a:r>
          </a:p>
        </p:txBody>
      </p:sp>
      <p:sp>
        <p:nvSpPr>
          <p:cNvPr id="23566" name="Text Box 16"/>
          <p:cNvSpPr txBox="1">
            <a:spLocks noChangeArrowheads="1"/>
          </p:cNvSpPr>
          <p:nvPr/>
        </p:nvSpPr>
        <p:spPr bwMode="auto">
          <a:xfrm>
            <a:off x="6659563" y="5516563"/>
            <a:ext cx="6731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400" b="1"/>
              <a:t>ф</a:t>
            </a: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Eagles_Birds_Beak_Head_445485_2048x115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692150"/>
            <a:ext cx="6049962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Text Box 4"/>
          <p:cNvSpPr txBox="1">
            <a:spLocks noChangeArrowheads="1"/>
          </p:cNvSpPr>
          <p:nvPr/>
        </p:nvSpPr>
        <p:spPr bwMode="auto">
          <a:xfrm>
            <a:off x="3111500" y="4586288"/>
            <a:ext cx="25209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6000" b="1"/>
              <a:t>КЛЮВ</a:t>
            </a:r>
          </a:p>
        </p:txBody>
      </p:sp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4572000" y="5661025"/>
            <a:ext cx="135485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6000" b="1" dirty="0" smtClean="0"/>
              <a:t>[</a:t>
            </a:r>
            <a:r>
              <a:rPr lang="ru-RU" sz="6000" b="1" dirty="0"/>
              <a:t>Ф</a:t>
            </a:r>
            <a:r>
              <a:rPr lang="ru-RU" sz="6000" b="1" dirty="0" smtClean="0"/>
              <a:t>]</a:t>
            </a:r>
            <a:endParaRPr lang="ru-RU" sz="6000" b="1" dirty="0"/>
          </a:p>
        </p:txBody>
      </p:sp>
      <p:sp>
        <p:nvSpPr>
          <p:cNvPr id="26628" name="Line 6"/>
          <p:cNvSpPr>
            <a:spLocks noChangeShapeType="1"/>
          </p:cNvSpPr>
          <p:nvPr/>
        </p:nvSpPr>
        <p:spPr bwMode="auto">
          <a:xfrm>
            <a:off x="5292725" y="5373688"/>
            <a:ext cx="0" cy="503237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</TotalTime>
  <Words>236</Words>
  <Application>Microsoft Office PowerPoint</Application>
  <PresentationFormat>Экран (4:3)</PresentationFormat>
  <Paragraphs>137</Paragraphs>
  <Slides>36</Slides>
  <Notes>7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ФЛОТ ПЕТРА ПЕРВОГО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Спасибо за урок!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Valentin</cp:lastModifiedBy>
  <cp:revision>57</cp:revision>
  <dcterms:created xsi:type="dcterms:W3CDTF">2012-01-26T10:58:53Z</dcterms:created>
  <dcterms:modified xsi:type="dcterms:W3CDTF">2022-01-23T09:12:39Z</dcterms:modified>
</cp:coreProperties>
</file>