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7" r:id="rId11"/>
    <p:sldId id="272" r:id="rId12"/>
    <p:sldId id="265" r:id="rId13"/>
    <p:sldId id="266" r:id="rId14"/>
    <p:sldId id="269" r:id="rId15"/>
    <p:sldId id="270" r:id="rId16"/>
    <p:sldId id="271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7F7B-BAAC-467F-AAB6-FC1868E98853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5D44-64C9-406F-9985-123F307841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60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7F7B-BAAC-467F-AAB6-FC1868E98853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5D44-64C9-406F-9985-123F307841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483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7F7B-BAAC-467F-AAB6-FC1868E98853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5D44-64C9-406F-9985-123F307841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015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7F7B-BAAC-467F-AAB6-FC1868E98853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5D44-64C9-406F-9985-123F307841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16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7F7B-BAAC-467F-AAB6-FC1868E98853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5D44-64C9-406F-9985-123F307841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443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7F7B-BAAC-467F-AAB6-FC1868E98853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5D44-64C9-406F-9985-123F307841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221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7F7B-BAAC-467F-AAB6-FC1868E98853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5D44-64C9-406F-9985-123F307841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442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7F7B-BAAC-467F-AAB6-FC1868E98853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5D44-64C9-406F-9985-123F307841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0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7F7B-BAAC-467F-AAB6-FC1868E98853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5D44-64C9-406F-9985-123F307841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97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7F7B-BAAC-467F-AAB6-FC1868E98853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5D44-64C9-406F-9985-123F307841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681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7F7B-BAAC-467F-AAB6-FC1868E98853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5D44-64C9-406F-9985-123F307841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90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7F7B-BAAC-467F-AAB6-FC1868E98853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45D44-64C9-406F-9985-123F307841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31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7158037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044" y="2204864"/>
            <a:ext cx="3361956" cy="399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6" b="96594" l="2624" r="988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483950"/>
            <a:ext cx="2872010" cy="344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05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79" y="-99392"/>
            <a:ext cx="8893496" cy="219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13486"/>
            <a:ext cx="6703342" cy="4892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27212"/>
            <a:ext cx="356076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90787"/>
            <a:ext cx="160972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786091"/>
            <a:ext cx="16827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417" y="1914723"/>
            <a:ext cx="147002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2529824"/>
            <a:ext cx="16462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 flipV="1">
            <a:off x="1403648" y="3140968"/>
            <a:ext cx="644227" cy="6501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6156176" y="2527845"/>
            <a:ext cx="644227" cy="6501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4427985" y="3140969"/>
            <a:ext cx="418432" cy="6298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3060346" y="2405555"/>
            <a:ext cx="775492" cy="136530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74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612576" y="548680"/>
            <a:ext cx="1042685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Имена людей пишутся с большой буквы.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3" l="0" r="99245">
                        <a14:foregroundMark x1="39426" y1="36118" x2="37915" y2="37661"/>
                        <a14:foregroundMark x1="63746" y1="38303" x2="61178" y2="43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87749"/>
            <a:ext cx="4035425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5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275"/>
            <a:ext cx="8785225" cy="677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55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3850"/>
            <a:ext cx="8457557" cy="616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07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293688"/>
            <a:ext cx="5937250" cy="627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29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4" y="0"/>
            <a:ext cx="9147053" cy="686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169863"/>
            <a:ext cx="4816475" cy="652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75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176213"/>
            <a:ext cx="480377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76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6529387" cy="416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60699" y="345430"/>
            <a:ext cx="3422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Итог урока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704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93" y="35372"/>
            <a:ext cx="8754814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22" y="1492697"/>
            <a:ext cx="889883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67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180512" cy="688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99392"/>
            <a:ext cx="8748464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836712"/>
            <a:ext cx="3151187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1925"/>
            <a:ext cx="37988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41" y="3789040"/>
            <a:ext cx="40290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57" y="2835196"/>
            <a:ext cx="3798887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049238" y="4056037"/>
            <a:ext cx="377435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22225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74502" y="2865710"/>
            <a:ext cx="27238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вонкий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6378" y="4056037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</a:rPr>
              <a:t>  Глухой</a:t>
            </a:r>
            <a:endParaRPr lang="ru-RU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5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11581"/>
            <a:ext cx="4430489" cy="537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29666" y="88251"/>
            <a:ext cx="58506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Прочитайте слоги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461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8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5733256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Стр. 53 - 57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6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27"/>
            <a:ext cx="9144000" cy="6848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3" r="20619"/>
          <a:stretch/>
        </p:blipFill>
        <p:spPr bwMode="auto">
          <a:xfrm>
            <a:off x="1907704" y="-10622"/>
            <a:ext cx="5400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74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97" y="-99392"/>
            <a:ext cx="8826822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43" y="1480425"/>
            <a:ext cx="31210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39" y="1473994"/>
            <a:ext cx="8974137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53401"/>
            <a:ext cx="276860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01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2" y="-1"/>
            <a:ext cx="9158452" cy="686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04775"/>
            <a:ext cx="9156700" cy="665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609127"/>
            <a:ext cx="3209801" cy="136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61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0"/>
            <a:ext cx="9146117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" y="-99392"/>
            <a:ext cx="91567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1124744"/>
            <a:ext cx="913288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44016"/>
            <a:ext cx="6005513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86742"/>
            <a:ext cx="1799655" cy="140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04244"/>
            <a:ext cx="17795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86742"/>
            <a:ext cx="25415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57" y="4159250"/>
            <a:ext cx="18526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17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19</Words>
  <Application>Microsoft Office PowerPoint</Application>
  <PresentationFormat>Экран (4:3)</PresentationFormat>
  <Paragraphs>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2022-10-04T15:09:45Z</dcterms:created>
  <dcterms:modified xsi:type="dcterms:W3CDTF">2022-10-04T17:08:05Z</dcterms:modified>
</cp:coreProperties>
</file>