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3"/>
  </p:notesMasterIdLst>
  <p:sldIdLst>
    <p:sldId id="256" r:id="rId2"/>
    <p:sldId id="283" r:id="rId3"/>
    <p:sldId id="286" r:id="rId4"/>
    <p:sldId id="274" r:id="rId5"/>
    <p:sldId id="265" r:id="rId6"/>
    <p:sldId id="263" r:id="rId7"/>
    <p:sldId id="262" r:id="rId8"/>
    <p:sldId id="276" r:id="rId9"/>
    <p:sldId id="277" r:id="rId10"/>
    <p:sldId id="278" r:id="rId11"/>
    <p:sldId id="271" r:id="rId12"/>
    <p:sldId id="280" r:id="rId13"/>
    <p:sldId id="281" r:id="rId14"/>
    <p:sldId id="282" r:id="rId15"/>
    <p:sldId id="267" r:id="rId16"/>
    <p:sldId id="268" r:id="rId17"/>
    <p:sldId id="269" r:id="rId18"/>
    <p:sldId id="285" r:id="rId19"/>
    <p:sldId id="284" r:id="rId20"/>
    <p:sldId id="270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5ACC-C121-4EF8-9627-41F3F0A9494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B2213-4940-4861-8383-29D0BDC78F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38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500188" y="228600"/>
            <a:ext cx="7491412" cy="6010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447800" y="6324600"/>
            <a:ext cx="1409700" cy="490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33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239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EC80-0DDB-4001-BE27-EE88ED6BE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60775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8BEA01A-9137-4600-9956-4F7557CCAB8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78EDC12-8914-468E-BDBF-A254C11B4E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spd="slow">
    <p:wipe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1340768"/>
            <a:ext cx="3312368" cy="19442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Урок </a:t>
            </a:r>
          </a:p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обучения грамоте</a:t>
            </a:r>
            <a:endParaRPr lang="ru-RU" sz="36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331913" y="4221163"/>
            <a:ext cx="863600" cy="863600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1270" name="Picture 6" descr="цветок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57563"/>
            <a:ext cx="22383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547813" y="1844675"/>
            <a:ext cx="5832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5400" b="1" i="1" dirty="0" smtClean="0">
                <a:solidFill>
                  <a:srgbClr val="663300"/>
                </a:solidFill>
                <a:latin typeface="Calibri" pitchFamily="34" charset="0"/>
              </a:rPr>
              <a:t>Берегите </a:t>
            </a:r>
            <a:r>
              <a:rPr lang="ru-RU" sz="5400" b="1" i="1" dirty="0">
                <a:solidFill>
                  <a:srgbClr val="663300"/>
                </a:solidFill>
                <a:latin typeface="Calibri" pitchFamily="34" charset="0"/>
              </a:rPr>
              <a:t>зрение!</a:t>
            </a:r>
          </a:p>
        </p:txBody>
      </p:sp>
    </p:spTree>
    <p:extLst>
      <p:ext uri="{BB962C8B-B14F-4D97-AF65-F5344CB8AC3E}">
        <p14:creationId xmlns:p14="http://schemas.microsoft.com/office/powerpoint/2010/main" val="34244419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C -0.06423 -0.21898 0.02709 -0.47315 0.20487 -0.56666 C 0.38195 -0.66065 0.57952 -0.5581 0.64445 -0.33981 C 0.70886 -0.12106 0.61702 0.13125 0.43924 0.22477 C 0.26181 0.31829 0.06546 0.21736 -3.88889E-6 -1.85185E-6 Z " pathEditMode="relative" rAng="-6693405" ptsTypes="fffff">
                                      <p:cBhvr>
                                        <p:cTn id="6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1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761 -0.02569 C 0.6875 -0.23773 0.5974 -0.47778 0.42761 -0.56273 C 0.25781 -0.64768 0.0724 -0.54537 0.01268 -0.3331 C -0.0467 -0.12199 0.04219 0.12037 0.21129 0.20486 C 0.38108 0.28982 0.56858 0.18634 0.62761 -0.02569 Z " pathEditMode="relative" rAng="6635038" ptsTypes="fffff"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7" grpId="1" animBg="1"/>
      <p:bldP spid="112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764704"/>
            <a:ext cx="8229600" cy="1143000"/>
          </a:xfrm>
        </p:spPr>
        <p:txBody>
          <a:bodyPr/>
          <a:lstStyle/>
          <a:p>
            <a:r>
              <a:rPr lang="ru-RU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па  по  пи  </a:t>
            </a:r>
            <a:r>
              <a:rPr lang="ru-RU" sz="44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пы</a:t>
            </a:r>
            <a:r>
              <a:rPr lang="ru-RU" sz="4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</a:t>
            </a:r>
            <a:r>
              <a:rPr lang="ru-RU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пу</a:t>
            </a:r>
            <a:r>
              <a:rPr lang="ru-RU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апо</a:t>
            </a:r>
            <a:r>
              <a:rPr lang="ru-RU" sz="4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упр</a:t>
            </a:r>
            <a:endParaRPr lang="ru-RU" sz="44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82112" cy="4525963"/>
          </a:xfrm>
        </p:spPr>
        <p:txBody>
          <a:bodyPr/>
          <a:lstStyle/>
          <a:p>
            <a:pPr algn="ctr">
              <a:buFontTx/>
              <a:buNone/>
            </a:pPr>
            <a:endParaRPr lang="ru-RU" sz="4400" b="1" dirty="0" smtClean="0"/>
          </a:p>
          <a:p>
            <a:pPr algn="ctr">
              <a:buFontTx/>
              <a:buNone/>
            </a:pPr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пар  </a:t>
            </a:r>
            <a:r>
              <a:rPr lang="ru-RU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роп</a:t>
            </a:r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мип</a:t>
            </a:r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рпа</a:t>
            </a:r>
            <a:r>
              <a:rPr lang="ru-RU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суп </a:t>
            </a:r>
            <a:endParaRPr lang="ru-RU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ru-RU" sz="1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4400" dirty="0" err="1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по-вар</a:t>
            </a:r>
            <a:r>
              <a:rPr lang="ru-RU" sz="4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4400" dirty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пи-лот  па-рус  </a:t>
            </a:r>
            <a:r>
              <a:rPr lang="ru-RU" sz="4400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пи-ла</a:t>
            </a:r>
            <a:endParaRPr lang="ru-RU" sz="4400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7505" y="4868863"/>
            <a:ext cx="89289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Пётр  построил  прекрасный  город.</a:t>
            </a:r>
            <a:endParaRPr lang="ru-RU" sz="3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26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14343" name="Picture 7" descr="ph080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9" y="743363"/>
            <a:ext cx="3888432" cy="476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WordArt 9"/>
          <p:cNvSpPr>
            <a:spLocks noChangeArrowheads="1" noChangeShapeType="1" noTextEdit="1"/>
          </p:cNvSpPr>
          <p:nvPr/>
        </p:nvSpPr>
        <p:spPr bwMode="auto">
          <a:xfrm>
            <a:off x="3563938" y="5489575"/>
            <a:ext cx="1944687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Пётр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I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7638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4" descr="16265f1ac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40655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WordArt 6"/>
          <p:cNvSpPr>
            <a:spLocks noChangeArrowheads="1" noChangeShapeType="1" noTextEdit="1"/>
          </p:cNvSpPr>
          <p:nvPr/>
        </p:nvSpPr>
        <p:spPr bwMode="auto">
          <a:xfrm>
            <a:off x="3924300" y="2060575"/>
            <a:ext cx="4968875" cy="3889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Санкт - Петербург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Петроград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Ленинград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Санкт - 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30319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  <p:pic>
        <p:nvPicPr>
          <p:cNvPr id="34819" name="Picture 3" descr="f_18467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63754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b963bc3e27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89075"/>
            <a:ext cx="594042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6855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Соотнести слово и рисунок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05400"/>
            <a:ext cx="1524000" cy="563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пилот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90800" y="5105400"/>
            <a:ext cx="1524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повар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24400" y="5105400"/>
            <a:ext cx="1828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Calibri" pitchFamily="34" charset="0"/>
              </a:rPr>
              <a:t>плотник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934200" y="5105400"/>
            <a:ext cx="195828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3100" dirty="0" smtClean="0">
                <a:latin typeface="Calibri" pitchFamily="34" charset="0"/>
              </a:rPr>
              <a:t>почтальон</a:t>
            </a:r>
            <a:endParaRPr lang="ru-RU" sz="3100" dirty="0">
              <a:latin typeface="Calibri" pitchFamily="34" charset="0"/>
            </a:endParaRP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lum bright="-12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1905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76400"/>
            <a:ext cx="1905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81000" y="5715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dirty="0">
                <a:solidFill>
                  <a:schemeClr val="tx2"/>
                </a:solidFill>
                <a:latin typeface="Calibri" pitchFamily="34" charset="0"/>
              </a:rPr>
              <a:t>Проверь! Ты сделал так?</a:t>
            </a:r>
          </a:p>
        </p:txBody>
      </p:sp>
      <p:pic>
        <p:nvPicPr>
          <p:cNvPr id="2052" name="Picture 4" descr="http://s-marshak.ru/art/diafilms/diafilms22/diafilms22_0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9" t="1960" r="12128" b="7048"/>
          <a:stretch/>
        </p:blipFill>
        <p:spPr bwMode="auto">
          <a:xfrm>
            <a:off x="4494519" y="1683862"/>
            <a:ext cx="2211081" cy="311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729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04 -0.00532 L 0.7467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347 L -0.24167 0.00347 " pathEditMode="relative" ptsTypes="AA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4 0.00347 L -0.25 0.00347 " pathEditMode="relative" ptsTypes="AA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0.00347 L -0.20833 0.00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  <p:bldP spid="6149" grpId="0"/>
      <p:bldP spid="61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u="sng" dirty="0" smtClean="0"/>
              <a:t>Прочитай слова. Составь  предложения из слов.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Пилот         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пилит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на самолёте.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Плотник     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разносит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пилой.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Почтальон 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летает 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на плите.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Повар         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варит 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письма. </a:t>
            </a:r>
          </a:p>
        </p:txBody>
      </p:sp>
      <p:pic>
        <p:nvPicPr>
          <p:cNvPr id="11268" name="Picture 6" descr="knizhech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0238"/>
            <a:ext cx="1727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538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smtClean="0"/>
              <a:t>Проверь! У тебя получилось так?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Пилот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летает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на  самолёте.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Плотник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пилит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пилой.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Почтальон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разносит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письма.</a:t>
            </a:r>
          </a:p>
          <a:p>
            <a:pPr eaLnBrk="1" hangingPunct="1">
              <a:buFontTx/>
              <a:buNone/>
            </a:pP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Повар   </a:t>
            </a:r>
            <a:r>
              <a:rPr lang="ru-RU" sz="3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варит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на   плите.</a:t>
            </a:r>
          </a:p>
        </p:txBody>
      </p:sp>
      <p:pic>
        <p:nvPicPr>
          <p:cNvPr id="12292" name="Picture 6" descr="knizhech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40238"/>
            <a:ext cx="1727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732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06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6121700" cy="578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3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422" y="5661248"/>
            <a:ext cx="8784976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очтальон 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ечкин  из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ростоквашино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ринёс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исьмо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ервоклассникам.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6931"/>
            <a:ext cx="5697704" cy="537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51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/>
          <p:cNvSpPr>
            <a:spLocks noChangeArrowheads="1" noChangeShapeType="1" noTextEdit="1"/>
          </p:cNvSpPr>
          <p:nvPr/>
        </p:nvSpPr>
        <p:spPr bwMode="auto">
          <a:xfrm>
            <a:off x="468313" y="2060575"/>
            <a:ext cx="2932112" cy="3527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solidFill>
                  <a:srgbClr val="CC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Я</a:t>
            </a:r>
          </a:p>
        </p:txBody>
      </p:sp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5076825" y="1268413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узнал</a:t>
            </a:r>
          </a:p>
        </p:txBody>
      </p:sp>
      <p:sp>
        <p:nvSpPr>
          <p:cNvPr id="14340" name="WordArt 9"/>
          <p:cNvSpPr>
            <a:spLocks noChangeArrowheads="1" noChangeShapeType="1" noTextEdit="1"/>
          </p:cNvSpPr>
          <p:nvPr/>
        </p:nvSpPr>
        <p:spPr bwMode="auto">
          <a:xfrm>
            <a:off x="5148263" y="2492375"/>
            <a:ext cx="3455987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запомнил</a:t>
            </a:r>
          </a:p>
        </p:txBody>
      </p:sp>
      <p:sp>
        <p:nvSpPr>
          <p:cNvPr id="14341" name="WordArt 10"/>
          <p:cNvSpPr>
            <a:spLocks noChangeArrowheads="1" noChangeShapeType="1" noTextEdit="1"/>
          </p:cNvSpPr>
          <p:nvPr/>
        </p:nvSpPr>
        <p:spPr bwMode="auto">
          <a:xfrm>
            <a:off x="5219700" y="3789363"/>
            <a:ext cx="338455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научился</a:t>
            </a:r>
          </a:p>
        </p:txBody>
      </p:sp>
      <p:sp>
        <p:nvSpPr>
          <p:cNvPr id="14342" name="WordArt 11"/>
          <p:cNvSpPr>
            <a:spLocks noChangeArrowheads="1" noChangeShapeType="1" noTextEdit="1"/>
          </p:cNvSpPr>
          <p:nvPr/>
        </p:nvSpPr>
        <p:spPr bwMode="auto">
          <a:xfrm>
            <a:off x="5364163" y="5013325"/>
            <a:ext cx="3095625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удивился</a:t>
            </a:r>
          </a:p>
        </p:txBody>
      </p:sp>
      <p:sp>
        <p:nvSpPr>
          <p:cNvPr id="14343" name="Line 13"/>
          <p:cNvSpPr>
            <a:spLocks noChangeShapeType="1"/>
          </p:cNvSpPr>
          <p:nvPr/>
        </p:nvSpPr>
        <p:spPr bwMode="auto">
          <a:xfrm flipV="1">
            <a:off x="3419475" y="2133600"/>
            <a:ext cx="1512888" cy="16557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4" name="Line 14"/>
          <p:cNvSpPr>
            <a:spLocks noChangeShapeType="1"/>
          </p:cNvSpPr>
          <p:nvPr/>
        </p:nvSpPr>
        <p:spPr bwMode="auto">
          <a:xfrm flipV="1">
            <a:off x="3419475" y="3068638"/>
            <a:ext cx="1584325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Line 15"/>
          <p:cNvSpPr>
            <a:spLocks noChangeShapeType="1"/>
          </p:cNvSpPr>
          <p:nvPr/>
        </p:nvSpPr>
        <p:spPr bwMode="auto">
          <a:xfrm>
            <a:off x="3419475" y="4005263"/>
            <a:ext cx="1584325" cy="287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6" name="Line 16"/>
          <p:cNvSpPr>
            <a:spLocks noChangeShapeType="1"/>
          </p:cNvSpPr>
          <p:nvPr/>
        </p:nvSpPr>
        <p:spPr bwMode="auto">
          <a:xfrm>
            <a:off x="3419475" y="4076700"/>
            <a:ext cx="1728788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95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1192783528_1192647151_solnyshko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9838" y="127000"/>
            <a:ext cx="6261100" cy="6302375"/>
          </a:xfrm>
        </p:spPr>
      </p:pic>
    </p:spTree>
    <p:extLst>
      <p:ext uri="{BB962C8B-B14F-4D97-AF65-F5344CB8AC3E}">
        <p14:creationId xmlns:p14="http://schemas.microsoft.com/office/powerpoint/2010/main" val="59390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8620"/>
            <a:ext cx="9288016" cy="684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3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ormal_54stilk_na_turnikax_resiz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43000"/>
            <a:ext cx="41671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WordArt 5"/>
          <p:cNvSpPr>
            <a:spLocks noChangeArrowheads="1" noChangeShapeType="1" noTextEdit="1"/>
          </p:cNvSpPr>
          <p:nvPr/>
        </p:nvSpPr>
        <p:spPr bwMode="auto">
          <a:xfrm>
            <a:off x="742950" y="863600"/>
            <a:ext cx="2613025" cy="222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66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Пп</a:t>
            </a:r>
            <a:endParaRPr lang="ru-RU" sz="36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66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5572125" y="1857375"/>
            <a:ext cx="1857375" cy="183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>
                    <a:alpha val="61176"/>
                  </a:srgbClr>
                </a:solidFill>
                <a:latin typeface="Arial"/>
                <a:cs typeface="Arial"/>
              </a:rPr>
              <a:t>П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33375" y="3475038"/>
            <a:ext cx="49371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Влез  на  букву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Озорник :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Он  решил,</a:t>
            </a:r>
          </a:p>
          <a:p>
            <a:pPr eaLnBrk="1" hangingPunct="1">
              <a:spcBef>
                <a:spcPct val="50000"/>
              </a:spcBef>
            </a:pPr>
            <a:r>
              <a:rPr lang="ru-RU" sz="3600" b="1">
                <a:latin typeface="Calibri" pitchFamily="34" charset="0"/>
              </a:rPr>
              <a:t>Что  П -  турник.</a:t>
            </a:r>
          </a:p>
        </p:txBody>
      </p:sp>
    </p:spTree>
    <p:extLst>
      <p:ext uri="{BB962C8B-B14F-4D97-AF65-F5344CB8AC3E}">
        <p14:creationId xmlns:p14="http://schemas.microsoft.com/office/powerpoint/2010/main" val="743469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71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5" name="Picture 7" descr="8634181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272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5067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820721" flipV="1">
            <a:off x="6443663" y="4437063"/>
            <a:ext cx="1944687" cy="511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25573 -0.14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00" y="-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73 -0.14223 C -0.26666 -0.10546 -0.2776 -0.06869 -0.2941 -0.02012 C -0.31059 0.02845 -0.34149 0.11101 -0.35451 0.14963 C -0.36753 0.18825 -0.375 0.21785 -0.37222 0.21161 C -0.36944 0.20536 -0.35017 0.145 -0.33802 0.11124 C -0.32587 0.07747 -0.31476 0.03746 -0.29965 0.00902 C -0.28455 -0.01943 -0.26441 -0.03955 -0.24757 -0.06013 C -0.23073 -0.08071 -0.21215 -0.10407 -0.19826 -0.11494 C -0.18437 -0.12581 -0.1743 -0.12512 -0.16406 -0.12581 C -0.15382 -0.1265 -0.14271 -0.12674 -0.13663 -0.11864 C -0.13055 -0.11055 -0.12569 -0.09482 -0.12708 -0.07655 C -0.12847 -0.05828 -0.13541 -0.0377 -0.14479 -0.00902 C -0.15416 0.01966 -0.17309 0.06545 -0.18316 0.09482 C -0.19323 0.12419 -0.20382 0.1494 -0.20521 0.1679 C -0.2066 0.1864 -0.20035 0.20236 -0.19149 0.20629 C -0.18264 0.21022 -0.16423 0.20028 -0.15173 0.19172 C -0.13923 0.18316 -0.12465 0.16374 -0.11614 0.15518 C -0.10764 0.14662 -0.10434 0.14362 -0.10104 0.14061 " pathEditMode="relative" rAng="0" ptsTypes="aaaaaaaaaaaaaaaaaA">
                                      <p:cBhvr>
                                        <p:cTn id="10" dur="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611188" y="260350"/>
            <a:ext cx="936625" cy="936625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95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22969 0.55857 C 0.27812 0.68472 0.35034 0.75602 0.42534 0.75602 C 0.51128 0.75602 0.57969 0.68472 0.62778 0.55857 L 0.85833 -7.40741E-7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00" y="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0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5834 1.11111E-6 C 0.85469 0.01551 0.85973 -0.00254 0.85382 0.01019 C 0.85105 0.01621 0.85035 0.02107 0.84618 0.02616 C 0.84237 0.04329 0.84775 0.02292 0.84167 0.03635 C 0.83542 0.05023 0.84549 0.03542 0.83716 0.04653 C 0.83542 0.05324 0.83351 0.05764 0.82952 0.0625 C 0.82726 0.07292 0.82605 0.0794 0.82049 0.08681 C 0.8165 0.10185 0.82223 0.0838 0.81441 0.09699 C 0.80643 0.11042 0.82084 0.09607 0.80834 0.10695 C 0.80678 0.11412 0.80539 0.11898 0.80226 0.12523 C 0.8007 0.13195 0.8 0.13635 0.79618 0.14144 C 0.79393 0.15162 0.79532 0.14537 0.79167 0.15949 C 0.79046 0.16412 0.78559 0.17176 0.78559 0.17176 C 0.78403 0.17871 0.78264 0.1838 0.77952 0.18982 C 0.77761 0.19792 0.77344 0.2044 0.77049 0.21204 C 0.7665 0.22246 0.76181 0.23241 0.75695 0.24236 C 0.74966 0.25718 0.76129 0.24051 0.75226 0.25255 C 0.74844 0.26898 0.75382 0.24931 0.74775 0.2625 C 0.7441 0.27037 0.74063 0.28426 0.73559 0.29098 C 0.73612 0.29306 0.73733 0.29491 0.73716 0.29699 C 0.73681 0.29931 0.73073 0.31273 0.72952 0.31505 C 0.72865 0.31922 0.72587 0.33148 0.725 0.33334 C 0.72292 0.33727 0.71893 0.34537 0.71893 0.34537 C 0.7165 0.35602 0.7099 0.36574 0.70382 0.37361 C 0.70087 0.38542 0.69584 0.39607 0.69028 0.40602 C 0.68803 0.41783 0.68091 0.42547 0.67657 0.43635 C 0.67309 0.44491 0.67292 0.45648 0.66893 0.46459 C 0.66598 0.4706 0.66233 0.47639 0.6599 0.48287 C 0.65747 0.48982 0.65643 0.49584 0.65226 0.50093 C 0.64896 0.51482 0.64341 0.52315 0.63716 0.53542 C 0.63629 0.53727 0.63646 0.53959 0.63559 0.54144 C 0.63438 0.54445 0.63247 0.54676 0.63108 0.54954 C 0.629 0.55348 0.62743 0.5581 0.625 0.56158 C 0.62396 0.56297 0.62292 0.56412 0.62205 0.56574 C 0.61945 0.57037 0.61441 0.57986 0.61441 0.57986 C 0.61216 0.58843 0.60938 0.59468 0.60539 0.60209 C 0.60243 0.61389 0.60573 0.60232 0.59914 0.61621 C 0.59341 0.62824 0.59011 0.64167 0.57934 0.64653 C 0.575 0.65556 0.56997 0.66135 0.56441 0.66875 C 0.5599 0.67477 0.55695 0.68287 0.55226 0.68889 C 0.54827 0.69977 0.54219 0.70926 0.53716 0.71922 C 0.53629 0.72107 0.53386 0.72037 0.53264 0.7213 C 0.53056 0.72246 0.52848 0.72408 0.52657 0.72523 C 0.51424 0.73218 0.50035 0.73403 0.48698 0.73542 C 0.47674 0.74445 0.46841 0.75648 0.45834 0.76574 C 0.42535 0.76459 0.40434 0.76898 0.37657 0.75764 C 0.375 0.75625 0.37362 0.75463 0.37205 0.75348 C 0.37066 0.75255 0.36893 0.75255 0.36754 0.75139 C 0.36025 0.7456 0.36042 0.74375 0.35087 0.73935 C 0.34931 0.73866 0.34775 0.73797 0.34618 0.73727 C 0.34462 0.73658 0.34167 0.73542 0.34167 0.73542 C 0.33646 0.72801 0.32917 0.72662 0.32362 0.71922 C 0.31875 0.71273 0.31407 0.70417 0.30834 0.69908 C 0.30382 0.68959 0.29809 0.6838 0.29167 0.67685 C 0.28143 0.66574 0.27396 0.65047 0.26441 0.63843 C 0.26164 0.62477 0.25382 0.6176 0.25087 0.60602 C 0.24862 0.59815 0.25035 0.60139 0.24618 0.59584 C 0.24428 0.58843 0.24098 0.58681 0.23855 0.57986 C 0.23681 0.57408 0.23646 0.56713 0.23403 0.56158 C 0.23247 0.55741 0.23004 0.55348 0.22813 0.54954 C 0.22709 0.54746 0.22483 0.54352 0.22483 0.54352 C 0.22327 0.53588 0.2158 0.52315 0.2158 0.52315 C 0.21546 0.52107 0.21511 0.51898 0.21441 0.51713 C 0.21355 0.51505 0.21216 0.5132 0.21146 0.51111 C 0.20382 0.48866 0.21233 0.50741 0.20539 0.49283 C 0.20139 0.47176 0.19705 0.45185 0.18716 0.43426 C 0.18594 0.4294 0.18473 0.42431 0.18264 0.42014 C 0.17813 0.41135 0.18039 0.42199 0.17657 0.41019 C 0.17344 0.4007 0.17327 0.39445 0.16893 0.38588 C 0.16841 0.3838 0.16841 0.38172 0.16754 0.37986 C 0.16684 0.37824 0.16511 0.37755 0.16441 0.3757 C 0.16355 0.37315 0.16372 0.37014 0.16285 0.3676 C 0.16042 0.35996 0.15678 0.34908 0.15226 0.34352 C 0.14862 0.32732 0.15365 0.34584 0.14775 0.33334 C 0.14341 0.32408 0.14896 0.33079 0.1448 0.3213 C 0.14271 0.31667 0.13941 0.31343 0.13716 0.30903 C 0.13334 0.30185 0.13125 0.29514 0.12657 0.28889 C 0.12379 0.27037 0.12726 0.28658 0.12049 0.2706 C 0.11372 0.25486 0.12605 0.27639 0.11598 0.25648 C 0.11146 0.24769 0.10487 0.24051 0.10087 0.23033 C 0.09688 0.22014 0.09184 0.20625 0.08559 0.19792 C 0.08178 0.18148 0.08716 0.20116 0.08108 0.18797 C 0.08021 0.18611 0.08021 0.1838 0.07952 0.18172 C 0.07865 0.17963 0.07761 0.17778 0.07657 0.1757 C 0.07466 0.16551 0.07014 0.15672 0.06441 0.14954 C 0.06337 0.14537 0.06303 0.14098 0.06146 0.13727 C 0.05816 0.12986 0.05243 0.12315 0.04931 0.11505 C 0.04202 0.09607 0.04584 0.10394 0.03872 0.09098 C 0.03681 0.0831 0.03299 0.07755 0.02952 0.0706 C 0.02709 0.05602 0.03021 0.0676 0.025 0.05857 C 0.02275 0.05463 0.01893 0.04653 0.01893 0.04653 C 0.01528 0.025 0.02032 0.05023 0.01441 0.03241 C 0.00886 0.01551 0.01476 0.02431 0.00834 0.01621 C 0.00469 0.0007 0.00973 0.01875 0.00382 0.00602 C 0.00157 0.00139 0.00122 -0.00509 -0.00069 -0.01018 " pathEditMode="relative" ptsTypes="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8027988" y="4941888"/>
            <a:ext cx="863600" cy="862012"/>
          </a:xfrm>
          <a:prstGeom prst="ellipse">
            <a:avLst/>
          </a:prstGeom>
          <a:gradFill rotWithShape="1">
            <a:gsLst>
              <a:gs pos="0">
                <a:srgbClr val="663300"/>
              </a:gs>
              <a:gs pos="100000">
                <a:srgbClr val="2F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581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5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0.05718 L -0.21198 -0.50556 C -0.25868 -0.63287 -0.32726 -0.70324 -0.4 -0.70278 C -0.48351 -0.70301 -0.54948 -0.63287 -0.59636 -0.50532 L -0.81893 0.05694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00" y="-3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" presetID="44" presetClass="path" presetSubtype="0" repeatCount="5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556 0.05717 L -0.62396 -0.50602 C -0.57518 -0.63287 -0.50243 -0.70301 -0.42657 -0.70301 C -0.33993 -0.70301 -0.27066 -0.63287 -0.22205 -0.50602 L 0.01076 0.05717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00" y="-3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525</TotalTime>
  <Words>119</Words>
  <Application>Microsoft Office PowerPoint</Application>
  <PresentationFormat>Экран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Презентация PowerPoint</vt:lpstr>
      <vt:lpstr>Почтальон  Печкин  из Простоквашино принёс письмо первоклассникам.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  по  пи  пы  пе  пу  апо  упр</vt:lpstr>
      <vt:lpstr> </vt:lpstr>
      <vt:lpstr> </vt:lpstr>
      <vt:lpstr>Презентация PowerPoint</vt:lpstr>
      <vt:lpstr> Соотнести слово и рисунок</vt:lpstr>
      <vt:lpstr> Прочитай слова. Составь  предложения из слов.</vt:lpstr>
      <vt:lpstr>Проверь! У тебя получилось так?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Самсонова</cp:lastModifiedBy>
  <cp:revision>52</cp:revision>
  <dcterms:created xsi:type="dcterms:W3CDTF">2010-07-18T06:22:43Z</dcterms:created>
  <dcterms:modified xsi:type="dcterms:W3CDTF">2017-03-12T17:25:46Z</dcterms:modified>
</cp:coreProperties>
</file>