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21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3FC046-9AEF-4ACC-B4F5-EFFBEC2B17EC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370E05-38E9-4666-8779-5978628C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920880" cy="237626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Буллинг и Кибербуллинг - что это? Правила поведения .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9458" name="Picture 2" descr="https://www.typekids.com/wp-content/uploads/2017/05/cyber_bulling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8172400" cy="4941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Буллинг –что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Буллинг </a:t>
            </a:r>
            <a:r>
              <a:rPr lang="ru-RU" dirty="0" smtClean="0"/>
              <a:t>– это преднамеренное, систематически повторяющееся агрессивное поведение в коллективе, построенное на принципе неравенства – социального или физического.</a:t>
            </a:r>
          </a:p>
          <a:p>
            <a:r>
              <a:rPr lang="ru-RU" dirty="0" smtClean="0"/>
              <a:t> О такой травле известно довольно давно, теперь разберемся с достаточно распространенным сегодня явлением — </a:t>
            </a:r>
            <a:r>
              <a:rPr lang="ru-RU" b="1" dirty="0" smtClean="0"/>
              <a:t>кибербуллингом.</a:t>
            </a:r>
          </a:p>
          <a:p>
            <a:r>
              <a:rPr lang="ru-RU" b="1" dirty="0" smtClean="0"/>
              <a:t>Есть «Жертва» и агрессор – «</a:t>
            </a:r>
            <a:r>
              <a:rPr lang="ru-RU" b="1" dirty="0" err="1" smtClean="0"/>
              <a:t>Булли</a:t>
            </a:r>
            <a:r>
              <a:rPr lang="ru-RU" b="1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Буллинг в сети интернет.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связи с появлением Интернета наша реальность значительно расширилась– теперь есть еще и виртуальность, в которой мы так же коммуницируем друг с другом-</a:t>
            </a:r>
            <a:r>
              <a:rPr lang="en-US" dirty="0" smtClean="0"/>
              <a:t> </a:t>
            </a:r>
            <a:r>
              <a:rPr lang="ru-RU" dirty="0" smtClean="0"/>
              <a:t>общаемся.</a:t>
            </a:r>
          </a:p>
          <a:p>
            <a:r>
              <a:rPr lang="ru-RU" dirty="0" smtClean="0"/>
              <a:t>⠀</a:t>
            </a:r>
            <a:br>
              <a:rPr lang="ru-RU" dirty="0" smtClean="0"/>
            </a:br>
            <a:r>
              <a:rPr lang="ru-RU" b="1" dirty="0" smtClean="0"/>
              <a:t>Кибербуллинг – это травля в Интернете</a:t>
            </a:r>
            <a:r>
              <a:rPr lang="ru-RU" dirty="0" smtClean="0"/>
              <a:t>. Разумеется, она не несет характер настоящих физических повреждений в отличие от обычного буллинга, но по ряду факторов является даже более опасной.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представляет из себя кибербуллинг?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* издевательства</a:t>
            </a:r>
            <a:br>
              <a:rPr lang="ru-RU" dirty="0" smtClean="0"/>
            </a:br>
            <a:r>
              <a:rPr lang="ru-RU" dirty="0" smtClean="0"/>
              <a:t>* оскорбительные сообщения в адрес жертвы</a:t>
            </a:r>
            <a:br>
              <a:rPr lang="ru-RU" dirty="0" smtClean="0"/>
            </a:br>
            <a:r>
              <a:rPr lang="ru-RU" dirty="0" smtClean="0"/>
              <a:t>* раскрытие личной информации без согласия</a:t>
            </a:r>
            <a:br>
              <a:rPr lang="ru-RU" dirty="0" smtClean="0"/>
            </a:br>
            <a:r>
              <a:rPr lang="ru-RU" dirty="0" smtClean="0"/>
              <a:t>* публикация информации, порочащей репутацию</a:t>
            </a:r>
            <a:br>
              <a:rPr lang="ru-RU" dirty="0" smtClean="0"/>
            </a:br>
            <a:r>
              <a:rPr lang="ru-RU" dirty="0" smtClean="0"/>
              <a:t>* преследование в сети</a:t>
            </a:r>
            <a:br>
              <a:rPr lang="ru-RU" dirty="0" smtClean="0"/>
            </a:br>
            <a:r>
              <a:rPr lang="ru-RU" dirty="0" smtClean="0"/>
              <a:t>* угрозы</a:t>
            </a:r>
            <a:br>
              <a:rPr lang="ru-RU" dirty="0" smtClean="0"/>
            </a:br>
            <a:r>
              <a:rPr lang="ru-RU" dirty="0" smtClean="0"/>
              <a:t>* насмешки</a:t>
            </a:r>
            <a:br>
              <a:rPr lang="ru-RU" dirty="0" smtClean="0"/>
            </a:br>
            <a:r>
              <a:rPr lang="ru-RU" dirty="0" smtClean="0"/>
              <a:t>* </a:t>
            </a:r>
            <a:r>
              <a:rPr lang="ru-RU" dirty="0" err="1" smtClean="0"/>
              <a:t>троллинг</a:t>
            </a:r>
            <a:r>
              <a:rPr lang="ru-RU" dirty="0" smtClean="0"/>
              <a:t> (высмеивание, оскорбления, использование нецензурной лексики, которые провоцируют к продолжению деструктивного диалога)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Опасности кибербулинга.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221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Агрессоры в социальных сетях чаще всего бывают </a:t>
            </a:r>
            <a:r>
              <a:rPr lang="ru-RU" b="1" u="sng" dirty="0" smtClean="0"/>
              <a:t>анонимными,</a:t>
            </a:r>
            <a:r>
              <a:rPr lang="ru-RU" dirty="0" smtClean="0"/>
              <a:t> а значит, чувствуют себя более уверенно, а жертвы, напротив, испытывают чувство беспомощности перед неизвестным обидчиком.</a:t>
            </a:r>
          </a:p>
          <a:p>
            <a:r>
              <a:rPr lang="ru-RU" dirty="0" smtClean="0"/>
              <a:t> В связи с анонимностью агрессор не знает, какие чувства испытывает жертва, и часто не может остановиться, оскорбляя, к тому же анонимность позволяет вести себя более агрессивно и из-за малой вероятности наказания.</a:t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80728"/>
          </a:xfrm>
        </p:spPr>
        <p:txBody>
          <a:bodyPr/>
          <a:lstStyle/>
          <a:p>
            <a:pPr algn="ctr"/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532440" cy="609329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Никогда не отвечайте на буллинг.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 более не стоит мстить обидчику ответными сообщениями и оскорблениями, унижение собеседника сделают ситуацию только хуже, а может быть, приведут к еще большим проблемам.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Делайте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всех сообщений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Сохраните на компьютере – это будет отличным доказательством в будущем.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3.Блокируйте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(СКАЙП, ДИСКОРД, ВАТСАП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, ВК )и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сообщайте администрации ресурса.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всех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есть возможность добавить пользователя в черный список, пожаловаться администраторам – его заблокируют, и он не сможет портить жизнь другим.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Поговорите о проблеме с кем-нибудь.</a:t>
            </a:r>
            <a:r>
              <a:rPr lang="ru-RU" sz="1800" dirty="0" smtClean="0"/>
              <a:t> Вы не одиноки, не забывайте об этом, поговорите с кем-нибудь, близкий человек не только поддержит вас, но и поможет вам собрать доказательства и найти путь выхода из ситуации.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8772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5. </a:t>
            </a:r>
            <a:r>
              <a:rPr lang="ru-RU" b="1" dirty="0" smtClean="0"/>
              <a:t>Насколько серьезен буллинг в сети?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Оцените, насколько серьезны угрозы. Если это пустые слова от пользователя, который вам неизвестен, то и избавиться от него будет легко. Как? Смотрите в пункте 3.</a:t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b="1" dirty="0" smtClean="0"/>
              <a:t>Сообщите о </a:t>
            </a:r>
            <a:r>
              <a:rPr lang="ru-RU" b="1" dirty="0" err="1" smtClean="0"/>
              <a:t>буллинге</a:t>
            </a:r>
            <a:r>
              <a:rPr lang="ru-RU" b="1" dirty="0" smtClean="0"/>
              <a:t> </a:t>
            </a:r>
            <a:r>
              <a:rPr lang="ru-RU" b="1" dirty="0" smtClean="0"/>
              <a:t>за пределами сети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Если в сети вам угрожает одноклассник и распространяет ваши персональные данные, обязательно расскажите об этом учителю, администрации школы, если не поможет, в полиции.</a:t>
            </a:r>
            <a:br>
              <a:rPr lang="ru-RU" dirty="0" smtClean="0"/>
            </a:br>
            <a:r>
              <a:rPr lang="ru-RU" dirty="0" smtClean="0"/>
              <a:t>Эти действия преследуются по закону.</a:t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7</a:t>
            </a:r>
            <a:r>
              <a:rPr lang="ru-RU" b="1" dirty="0" smtClean="0"/>
              <a:t>. Проявите сочувствие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r>
              <a:rPr lang="ru-RU" dirty="0" smtClean="0"/>
              <a:t>Всегда помните, что счастливые и </a:t>
            </a:r>
            <a:r>
              <a:rPr lang="ru-RU" dirty="0" err="1" smtClean="0"/>
              <a:t>самодостаточные</a:t>
            </a:r>
            <a:r>
              <a:rPr lang="ru-RU" dirty="0" smtClean="0"/>
              <a:t> люди не травят других.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err="1" smtClean="0"/>
              <a:t>Булли</a:t>
            </a:r>
            <a:r>
              <a:rPr lang="ru-RU" b="1" u="sng" dirty="0" smtClean="0"/>
              <a:t>, как правило, сами находятся в плохом состоянии, поэтому им также нужны помощь и поддержка.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⠀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193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Буллинг и Кибербуллинг - что это? Правила поведения . </vt:lpstr>
      <vt:lpstr>Буллинг –что это?</vt:lpstr>
      <vt:lpstr>Буллинг в сети интернет.</vt:lpstr>
      <vt:lpstr>что представляет из себя кибербуллинг?</vt:lpstr>
      <vt:lpstr>Опасности кибербулинга. </vt:lpstr>
      <vt:lpstr>Что делать?</vt:lpstr>
      <vt:lpstr>Что делать?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 и Кибербуллинг - что это? Правила поведения .</dc:title>
  <dc:creator>Артем</dc:creator>
  <cp:lastModifiedBy>User</cp:lastModifiedBy>
  <cp:revision>6</cp:revision>
  <dcterms:created xsi:type="dcterms:W3CDTF">2020-09-29T02:46:46Z</dcterms:created>
  <dcterms:modified xsi:type="dcterms:W3CDTF">2023-05-16T08:28:49Z</dcterms:modified>
</cp:coreProperties>
</file>