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63" r:id="rId3"/>
    <p:sldId id="264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B7E3-03CB-4960-9A6C-928346DD0FE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32C7-2FFB-46C4-A78B-5A387D77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2C7-2FFB-46C4-A78B-5A387D77F8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4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32C7-2FFB-46C4-A78B-5A387D77F8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4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08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35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194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5470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8826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0405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5035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90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061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320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19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31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54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538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0761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84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3277-3395-4B9C-A587-8F756FA2ABD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09F4-4C15-4813-AE4F-426E6D5AF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7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072" y="436730"/>
            <a:ext cx="10017456" cy="832512"/>
          </a:xfrm>
        </p:spPr>
        <p:txBody>
          <a:bodyPr>
            <a:noAutofit/>
          </a:bodyPr>
          <a:lstStyle/>
          <a:p>
            <a:r>
              <a:rPr lang="kk-KZ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Бейнесабақтар </a:t>
            </a:r>
            <a:r>
              <a:rPr lang="kk-KZ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түсіруде</a:t>
            </a:r>
            <a:r>
              <a:rPr lang="en-US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en-US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Studio</a:t>
            </a:r>
            <a:r>
              <a:rPr lang="ru-RU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200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endParaRPr lang="ru-RU" sz="32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adsquad.net/wp-content/uploads/2016/11/Camtasia-Studio-8.4.4-With-Serials-key-Full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7606"/>
            <a:ext cx="12192000" cy="5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Camtasia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Studio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Камтасиа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бағдарламасының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ерекшеліктері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e56d.s3.amazonaws.com/o_1bh3i1s6vosmlltl5a1mpa1h9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921"/>
            <a:ext cx="12192000" cy="55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900" y="2197290"/>
            <a:ext cx="4763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Мониторда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жатқанның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дәлдіктегі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</a:t>
            </a:r>
            <a:endParaRPr lang="ru-RU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визуалды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эффектілерді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клиптерді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жазылғанның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-ала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көрсетілімінің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Дыбысты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кеңейтілген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жариялау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функциялары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экспрессивтілік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бейнені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форматта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291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Camtasia</a:t>
            </a:r>
            <a:r>
              <a:rPr lang="ru-RU" i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ru-RU" i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Сипаттамалары</a:t>
            </a:r>
            <a:endParaRPr lang="ru-RU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g.scoop.it/bD6zIm0eYYNhvHVML08gyzl72eJkfbmt4t8yenImKBVvK0kTmF0xjctABnaLJIm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5" y="2608924"/>
            <a:ext cx="6224192" cy="35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92119" y="2347415"/>
            <a:ext cx="4694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краннан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веб-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камерадан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түсіру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эффектілерді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желімдеу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аудио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трекпен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жазулар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бейнені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кез-келген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танымал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форматта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MOV, FLV, SWF, GIF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форматтарын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YouTube-ке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бейнелерін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лезде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088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49" y="-219807"/>
            <a:ext cx="10353761" cy="1326321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бағдарламаны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қосу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amtasia Studio - Безымянный.camproj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729762"/>
            <a:ext cx="9781655" cy="5829300"/>
          </a:xfr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22" y="1731257"/>
            <a:ext cx="4537240" cy="31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70209" y="1069644"/>
            <a:ext cx="8320329" cy="5573641"/>
            <a:chOff x="270209" y="1069644"/>
            <a:chExt cx="8320329" cy="557364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70209" y="1069644"/>
              <a:ext cx="8320329" cy="5573641"/>
              <a:chOff x="1072691" y="886754"/>
              <a:chExt cx="8848549" cy="5971246"/>
            </a:xfrm>
          </p:grpSpPr>
          <p:pic>
            <p:nvPicPr>
              <p:cNvPr id="17" name="Рисунок 16" descr="Вырезка экрана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91" y="886754"/>
                <a:ext cx="8772553" cy="5843652"/>
              </a:xfrm>
              <a:prstGeom prst="rect">
                <a:avLst/>
              </a:prstGeom>
            </p:spPr>
          </p:pic>
          <p:sp>
            <p:nvSpPr>
              <p:cNvPr id="3" name="Скругленный прямоугольник 2"/>
              <p:cNvSpPr/>
              <p:nvPr/>
            </p:nvSpPr>
            <p:spPr>
              <a:xfrm>
                <a:off x="1133856" y="4773168"/>
                <a:ext cx="8787384" cy="2084832"/>
              </a:xfrm>
              <a:prstGeom prst="round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5266944" y="1226712"/>
                <a:ext cx="4578300" cy="3455015"/>
              </a:xfrm>
              <a:prstGeom prst="round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072691" y="4114800"/>
                <a:ext cx="4267405" cy="566928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072691" y="1688378"/>
                <a:ext cx="4111958" cy="2426422"/>
              </a:xfrm>
              <a:prstGeom prst="round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072691" y="1152144"/>
                <a:ext cx="3590749" cy="201168"/>
              </a:xfrm>
              <a:prstGeom prst="round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080311" y="1389888"/>
                <a:ext cx="4041853" cy="210312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176" y="1729153"/>
              <a:ext cx="3042058" cy="234004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328" y="-369463"/>
            <a:ext cx="10353761" cy="1326321"/>
          </a:xfrm>
        </p:spPr>
        <p:txBody>
          <a:bodyPr/>
          <a:lstStyle/>
          <a:p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түрі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5715" y="2845525"/>
            <a:ext cx="3620848" cy="107721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Изменяется в зависимости от того,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какая из вкладок в данный момент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активна 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7056" y="915268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6704" y="3796915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1760" y="3140971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4872" y="5736336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2424" y="628227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84920" y="120628"/>
            <a:ext cx="3029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мәзір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53051" y="985158"/>
            <a:ext cx="386158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құрал-саймандар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92896" y="2031709"/>
            <a:ext cx="3221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вкладки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79235" y="3065395"/>
            <a:ext cx="350299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қызмет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панелі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92896" y="4225135"/>
            <a:ext cx="337413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алдын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қарау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терезес</a:t>
            </a:r>
            <a:r>
              <a:rPr lang="kk-K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8800" y="2026988"/>
            <a:ext cx="384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92896" y="5436265"/>
            <a:ext cx="268933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уақыт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шкаласы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902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08438"/>
            <a:ext cx="10353761" cy="1326321"/>
          </a:xfrm>
        </p:spPr>
        <p:txBody>
          <a:bodyPr/>
          <a:lstStyle/>
          <a:p>
            <a:r>
              <a:rPr lang="en-US" sz="3200" u="sng" dirty="0"/>
              <a:t>Camtasia Studio </a:t>
            </a:r>
            <a:r>
              <a:rPr lang="ru-RU" sz="3200" u="sng" dirty="0" err="1"/>
              <a:t>мүмкіндік</a:t>
            </a:r>
            <a:r>
              <a:rPr lang="ru-RU" sz="3200" u="sng" dirty="0"/>
              <a:t> </a:t>
            </a:r>
            <a:r>
              <a:rPr lang="ru-RU" sz="3200" u="sng" dirty="0" err="1" smtClean="0"/>
              <a:t>береді</a:t>
            </a:r>
            <a:r>
              <a:rPr lang="ru-RU" sz="3200" u="sng" dirty="0"/>
              <a:t/>
            </a:r>
            <a:br>
              <a:rPr lang="ru-RU" sz="3200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028701"/>
            <a:ext cx="10353762" cy="5521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i="1" u="sng" dirty="0" err="1" smtClean="0"/>
              <a:t>Бейнені</a:t>
            </a:r>
            <a:r>
              <a:rPr lang="ru-RU" sz="3600" i="1" u="sng" dirty="0" smtClean="0"/>
              <a:t> </a:t>
            </a:r>
            <a:r>
              <a:rPr lang="ru-RU" sz="3600" i="1" u="sng" dirty="0" err="1"/>
              <a:t>өңдеу</a:t>
            </a:r>
            <a:r>
              <a:rPr lang="ru-RU" sz="3600" i="1" u="sng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i="1" u="sng" dirty="0" smtClean="0"/>
              <a:t>Мультимедиа </a:t>
            </a:r>
            <a:r>
              <a:rPr lang="ru-RU" sz="3600" i="1" u="sng" dirty="0" err="1"/>
              <a:t>деректерін</a:t>
            </a:r>
            <a:r>
              <a:rPr lang="ru-RU" sz="3600" i="1" u="sng" dirty="0"/>
              <a:t> </a:t>
            </a:r>
            <a:r>
              <a:rPr lang="ru-RU" sz="3600" i="1" u="sng" dirty="0" err="1"/>
              <a:t>бір</a:t>
            </a:r>
            <a:r>
              <a:rPr lang="ru-RU" sz="3600" i="1" u="sng" dirty="0"/>
              <a:t> </a:t>
            </a:r>
            <a:r>
              <a:rPr lang="ru-RU" sz="3600" i="1" u="sng" dirty="0" err="1"/>
              <a:t>жобада</a:t>
            </a:r>
            <a:r>
              <a:rPr lang="ru-RU" sz="3600" i="1" u="sng" dirty="0"/>
              <a:t> </a:t>
            </a:r>
            <a:r>
              <a:rPr lang="ru-RU" sz="3600" i="1" u="sng" dirty="0" err="1"/>
              <a:t>біріктіру</a:t>
            </a:r>
            <a:r>
              <a:rPr lang="ru-RU" sz="3600" i="1" u="sng" dirty="0"/>
              <a:t> (</a:t>
            </a:r>
            <a:r>
              <a:rPr lang="ru-RU" sz="3600" i="1" u="sng" dirty="0" err="1"/>
              <a:t>бейне</a:t>
            </a:r>
            <a:r>
              <a:rPr lang="ru-RU" sz="3600" i="1" u="sng" dirty="0"/>
              <a:t>, </a:t>
            </a:r>
            <a:r>
              <a:rPr lang="ru-RU" sz="3600" i="1" u="sng" dirty="0" err="1"/>
              <a:t>дыбыс</a:t>
            </a:r>
            <a:r>
              <a:rPr lang="ru-RU" sz="3600" i="1" u="sng" dirty="0"/>
              <a:t>, </a:t>
            </a:r>
            <a:r>
              <a:rPr lang="ru-RU" sz="3600" i="1" u="sng" dirty="0" err="1"/>
              <a:t>суреттер</a:t>
            </a:r>
            <a:r>
              <a:rPr lang="ru-RU" sz="3600" i="1" u="sng" dirty="0"/>
              <a:t>) </a:t>
            </a:r>
            <a:r>
              <a:rPr lang="ru-RU" sz="3600" i="1" u="sng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i="1" u="sng" dirty="0" err="1" smtClean="0"/>
              <a:t>Экраннан</a:t>
            </a:r>
            <a:r>
              <a:rPr lang="ru-RU" sz="3600" i="1" u="sng" dirty="0"/>
              <a:t>, </a:t>
            </a:r>
            <a:r>
              <a:rPr lang="en-US" sz="3600" i="1" u="sng" dirty="0"/>
              <a:t>Web-</a:t>
            </a:r>
            <a:r>
              <a:rPr lang="ru-RU" sz="3600" i="1" u="sng" dirty="0" err="1" smtClean="0"/>
              <a:t>камерадан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жазу,микрофон;Эффектілерді</a:t>
            </a:r>
            <a:r>
              <a:rPr lang="ru-RU" sz="3600" i="1" u="sng" dirty="0"/>
              <a:t>, </a:t>
            </a:r>
            <a:r>
              <a:rPr lang="ru-RU" sz="3600" i="1" u="sng" dirty="0" err="1" smtClean="0"/>
              <a:t>мәтінді</a:t>
            </a:r>
            <a:r>
              <a:rPr lang="ru-RU" sz="3600" i="1" u="sng" dirty="0" smtClean="0"/>
              <a:t> </a:t>
            </a:r>
            <a:r>
              <a:rPr lang="ru-RU" sz="3600" i="1" u="sng" dirty="0" err="1"/>
              <a:t>кірістіру</a:t>
            </a:r>
            <a:r>
              <a:rPr lang="ru-RU" sz="3600" i="1" u="sng" dirty="0"/>
              <a:t>;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7665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9" y="1792225"/>
            <a:ext cx="3403576" cy="134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5723" y="3603778"/>
            <a:ext cx="9428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төте</a:t>
            </a:r>
            <a:r>
              <a:rPr lang="ru-RU" sz="2800" dirty="0"/>
              <a:t> </a:t>
            </a:r>
            <a:r>
              <a:rPr lang="ru-RU" sz="2800" dirty="0" err="1"/>
              <a:t>жол</a:t>
            </a:r>
            <a:r>
              <a:rPr lang="ru-RU" sz="2800" dirty="0"/>
              <a:t> </a:t>
            </a:r>
            <a:r>
              <a:rPr lang="ru-RU" sz="2800" dirty="0" err="1"/>
              <a:t>жасалады</a:t>
            </a:r>
            <a:r>
              <a:rPr lang="ru-RU" sz="2800" dirty="0"/>
              <a:t>: </a:t>
            </a:r>
            <a:r>
              <a:rPr lang="ru-RU" sz="2800" dirty="0" err="1"/>
              <a:t>бейнемен</a:t>
            </a:r>
            <a:r>
              <a:rPr lang="ru-RU" sz="2800" dirty="0"/>
              <a:t>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істеуге</a:t>
            </a:r>
            <a:r>
              <a:rPr lang="ru-RU" sz="2800" dirty="0"/>
              <a:t> </a:t>
            </a:r>
            <a:r>
              <a:rPr lang="ru-RU" sz="2800" dirty="0" err="1"/>
              <a:t>арналған</a:t>
            </a:r>
            <a:r>
              <a:rPr lang="ru-RU" sz="2800" dirty="0"/>
              <a:t> орта </a:t>
            </a:r>
            <a:r>
              <a:rPr lang="ru-RU" sz="2800" dirty="0" err="1"/>
              <a:t>және</a:t>
            </a:r>
            <a:r>
              <a:rPr lang="ru-RU" sz="2800" dirty="0"/>
              <a:t> тек </a:t>
            </a:r>
            <a:r>
              <a:rPr lang="ru-RU" sz="2800" dirty="0" err="1"/>
              <a:t>экранды</a:t>
            </a:r>
            <a:r>
              <a:rPr lang="ru-RU" sz="2800" dirty="0"/>
              <a:t> </a:t>
            </a:r>
            <a:r>
              <a:rPr lang="ru-RU" sz="2800" dirty="0" err="1"/>
              <a:t>жазуға</a:t>
            </a:r>
            <a:r>
              <a:rPr lang="ru-RU" sz="2800" dirty="0"/>
              <a:t> </a:t>
            </a:r>
            <a:r>
              <a:rPr lang="ru-RU" sz="2800" dirty="0" err="1"/>
              <a:t>арналған</a:t>
            </a:r>
            <a:r>
              <a:rPr lang="ru-RU" sz="2800" dirty="0"/>
              <a:t> </a:t>
            </a:r>
            <a:r>
              <a:rPr lang="ru-RU" sz="2800" dirty="0" err="1"/>
              <a:t>қызмет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63633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541</TotalTime>
  <Words>208</Words>
  <Application>Microsoft Office PowerPoint</Application>
  <PresentationFormat>Широкоэкранный</PresentationFormat>
  <Paragraphs>39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Бейнесабақтар түсіруде camtasia Studio 8 бағдарламасының  мүмкіндіктері</vt:lpstr>
      <vt:lpstr>Camtasia Studio (Камтасиа) бағдарламасының ерекшеліктері</vt:lpstr>
      <vt:lpstr>Camtasia Studio Сипаттамалары</vt:lpstr>
      <vt:lpstr>бағдарламаны іске қосу</vt:lpstr>
      <vt:lpstr>Бағдарламаның сыртқы түрі</vt:lpstr>
      <vt:lpstr>Camtasia Studio мүмкіндік береді </vt:lpstr>
      <vt:lpstr>Орнату кезінде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amtasia Studio</dc:title>
  <dc:creator>Mary Zhuk</dc:creator>
  <cp:lastModifiedBy>Нурсауле</cp:lastModifiedBy>
  <cp:revision>42</cp:revision>
  <dcterms:created xsi:type="dcterms:W3CDTF">2016-01-25T19:13:03Z</dcterms:created>
  <dcterms:modified xsi:type="dcterms:W3CDTF">2021-01-19T13:41:57Z</dcterms:modified>
</cp:coreProperties>
</file>