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71" r:id="rId3"/>
    <p:sldId id="269" r:id="rId4"/>
    <p:sldId id="256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365E9-2CA4-4BDB-A285-6C4F5C5D7075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0D136-C0E8-43BE-8390-0C2A5F80B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1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0D136-C0E8-43BE-8390-0C2A5F80B1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D566D8-A4C7-40D9-B1F3-1786F405A3A4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97A7AD-4535-4144-BB33-078A08E00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8" y="908720"/>
            <a:ext cx="741682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340768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underwater</a:t>
            </a:r>
            <a:endParaRPr lang="ru-RU" sz="8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149080"/>
            <a:ext cx="57722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под водой, подводный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55679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H</a:t>
            </a:r>
            <a:r>
              <a:rPr lang="en-US" sz="6600" b="1" dirty="0" smtClean="0"/>
              <a:t>ow about you</a:t>
            </a:r>
            <a:r>
              <a:rPr lang="ru-RU" sz="6600" b="1" dirty="0" smtClean="0"/>
              <a:t>?</a:t>
            </a:r>
            <a:endParaRPr lang="en-US" sz="66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365104"/>
            <a:ext cx="74067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Как насчет тебя?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6084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5013176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 can play tennis but I can`t play football.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40466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</a:t>
            </a:r>
            <a:r>
              <a:rPr lang="en-US" sz="2400" b="1" dirty="0" smtClean="0"/>
              <a:t>ex.9 p.61(</a:t>
            </a:r>
            <a:r>
              <a:rPr lang="ru-RU" sz="2400" b="1" dirty="0" smtClean="0"/>
              <a:t>устно)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987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80728"/>
            <a:ext cx="60486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Homework</a:t>
            </a:r>
            <a:r>
              <a:rPr lang="ru-RU" sz="4000" b="1" dirty="0" smtClean="0"/>
              <a:t>: учебник:</a:t>
            </a:r>
            <a:r>
              <a:rPr lang="en-US" sz="4000" b="1" dirty="0" smtClean="0"/>
              <a:t>ex</a:t>
            </a:r>
            <a:r>
              <a:rPr lang="ru-RU" sz="4000" b="1" dirty="0" smtClean="0"/>
              <a:t>.1 </a:t>
            </a:r>
            <a:r>
              <a:rPr lang="en-US" sz="4000" b="1" dirty="0" smtClean="0"/>
              <a:t>p</a:t>
            </a:r>
            <a:r>
              <a:rPr lang="ru-RU" sz="4000" b="1" dirty="0" smtClean="0"/>
              <a:t>.58-59-читать </a:t>
            </a:r>
            <a:r>
              <a:rPr lang="ru-RU" sz="4000" b="1" dirty="0"/>
              <a:t>и переводить, рабочая тетрадь: </a:t>
            </a:r>
            <a:r>
              <a:rPr lang="en-US" sz="4000" b="1" dirty="0" smtClean="0"/>
              <a:t>ex</a:t>
            </a:r>
            <a:r>
              <a:rPr lang="ru-RU" sz="4000" b="1" dirty="0" smtClean="0"/>
              <a:t>.А,С </a:t>
            </a:r>
            <a:r>
              <a:rPr lang="en-US" sz="4000" b="1" dirty="0" smtClean="0"/>
              <a:t>p</a:t>
            </a:r>
            <a:r>
              <a:rPr lang="ru-RU" sz="4000" b="1" dirty="0" smtClean="0"/>
              <a:t>.36-37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929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61206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sz="2000" b="1" dirty="0" smtClean="0"/>
              <a:t>План урока</a:t>
            </a:r>
          </a:p>
          <a:p>
            <a:r>
              <a:rPr lang="ru-RU" sz="2000" b="1" dirty="0" smtClean="0"/>
              <a:t>1.Изучить полностью всю презентацию.</a:t>
            </a:r>
          </a:p>
          <a:p>
            <a:r>
              <a:rPr lang="ru-RU" sz="2000" b="1" dirty="0" smtClean="0"/>
              <a:t>2.Познакомиться с новыми словами по теме «</a:t>
            </a:r>
            <a:r>
              <a:rPr lang="en-US" sz="2000" b="1" dirty="0" smtClean="0"/>
              <a:t>Can you ride a bicycle</a:t>
            </a:r>
            <a:r>
              <a:rPr lang="ru-RU" sz="2000" b="1" dirty="0" smtClean="0"/>
              <a:t>?»</a:t>
            </a:r>
          </a:p>
          <a:p>
            <a:r>
              <a:rPr lang="ru-RU" sz="2000" b="1" dirty="0" smtClean="0"/>
              <a:t>3.Записать новые слова в словарь и выучить.</a:t>
            </a:r>
          </a:p>
          <a:p>
            <a:r>
              <a:rPr lang="ru-RU" sz="2000" b="1" dirty="0" smtClean="0"/>
              <a:t>4.Прослушать аудиозапись текста упр.1 стр.58-59, потренироваться в чтении и перевести.( можно устно, а можно письменно записать перевод текста в тетрадь)</a:t>
            </a:r>
          </a:p>
          <a:p>
            <a:r>
              <a:rPr lang="ru-RU" sz="2000" b="1" dirty="0" smtClean="0"/>
              <a:t>5. Выполнить упр.9 стр.61 (устно)</a:t>
            </a:r>
          </a:p>
          <a:p>
            <a:r>
              <a:rPr lang="ru-RU" sz="2000" b="1" dirty="0" smtClean="0"/>
              <a:t>6.Домашнее задание : учебник:упр.1 стр.58-59-читать и переводить, рабочая тетрадь: упр.</a:t>
            </a:r>
            <a:r>
              <a:rPr lang="en-US" sz="2000" b="1" smtClean="0"/>
              <a:t> </a:t>
            </a:r>
            <a:r>
              <a:rPr lang="ru-RU" sz="2000" b="1" smtClean="0"/>
              <a:t>А,С </a:t>
            </a:r>
            <a:r>
              <a:rPr lang="ru-RU" sz="2000" b="1" dirty="0" smtClean="0"/>
              <a:t>стр.36-37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418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8249"/>
            <a:ext cx="7694984" cy="6543357"/>
            <a:chOff x="0" y="8249"/>
            <a:chExt cx="7694984" cy="654335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249"/>
              <a:ext cx="7694984" cy="6543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666795" y="5482750"/>
              <a:ext cx="309634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насчет тебя?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37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583264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b="1" dirty="0" smtClean="0"/>
              <a:t>uncle</a:t>
            </a:r>
            <a:endParaRPr lang="ru-RU" sz="13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3068960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/>
              <a:t>дядя</a:t>
            </a:r>
            <a:endParaRPr lang="ru-RU" sz="1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64087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400" b="1" dirty="0" smtClean="0"/>
              <a:t>cousin</a:t>
            </a:r>
            <a:endParaRPr lang="ru-RU" sz="10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193" y="3244334"/>
            <a:ext cx="602600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двоюродный брат, </a:t>
            </a:r>
          </a:p>
          <a:p>
            <a:r>
              <a:rPr lang="ru-RU" sz="4800" b="1" dirty="0" smtClean="0"/>
              <a:t>двоюродная сестра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77" y="548680"/>
            <a:ext cx="6336704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b="1" dirty="0" smtClean="0"/>
              <a:t>aunt</a:t>
            </a:r>
            <a:endParaRPr lang="ru-RU" sz="139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3717032"/>
            <a:ext cx="48965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/>
              <a:t>тётя</a:t>
            </a:r>
            <a:endParaRPr lang="ru-RU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980728"/>
            <a:ext cx="626469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/>
              <a:t>noise</a:t>
            </a:r>
            <a:endParaRPr lang="ru-RU" sz="125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149080"/>
            <a:ext cx="27174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шум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/>
              <a:t>motorbike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212976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/>
              <a:t>мотоцикл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motorbike races</a:t>
            </a:r>
            <a:endParaRPr lang="ru-RU" sz="9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437112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/>
              <a:t>мотогонки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143</Words>
  <Application>Microsoft Office PowerPoint</Application>
  <PresentationFormat>Экран 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2018-12-05T17:28:44Z</dcterms:created>
  <dcterms:modified xsi:type="dcterms:W3CDTF">2020-12-13T11:41:40Z</dcterms:modified>
</cp:coreProperties>
</file>