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67" r:id="rId2"/>
    <p:sldId id="292" r:id="rId3"/>
    <p:sldId id="327" r:id="rId4"/>
    <p:sldId id="281" r:id="rId5"/>
    <p:sldId id="297" r:id="rId6"/>
    <p:sldId id="282" r:id="rId7"/>
    <p:sldId id="320" r:id="rId8"/>
    <p:sldId id="321" r:id="rId9"/>
    <p:sldId id="307" r:id="rId10"/>
    <p:sldId id="306" r:id="rId11"/>
    <p:sldId id="308" r:id="rId12"/>
    <p:sldId id="312" r:id="rId13"/>
    <p:sldId id="314" r:id="rId14"/>
    <p:sldId id="317" r:id="rId15"/>
    <p:sldId id="330" r:id="rId16"/>
    <p:sldId id="295" r:id="rId17"/>
    <p:sldId id="286" r:id="rId18"/>
    <p:sldId id="329" r:id="rId19"/>
    <p:sldId id="328" r:id="rId20"/>
    <p:sldId id="305" r:id="rId21"/>
    <p:sldId id="331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3" d="100"/>
          <a:sy n="63" d="100"/>
        </p:scale>
        <p:origin x="88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6BAF2-098B-4DDF-8E55-1A046EB1B4A5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2D08-0015-4B7E-8297-E5BD5A954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EBF3-7ECE-4AC3-A460-5394FB7A6AD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72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56401-C3FE-4F74-BD78-066F13219CF3}" type="datetimeFigureOut">
              <a:rPr lang="ru-RU" smtClean="0"/>
              <a:pPr/>
              <a:t>23.11.2018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37B8-0165-42E9-A0CA-95DE8BAF39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emstroiblog.ru/natalia/2017/01/25/15-stiley-dizayna-interera-otlichitelnyie-chertyi-i-osobennosti/#%D0%90%D0%BC%D0%BF%D0%B8%D1%80" TargetMode="External"/><Relationship Id="rId3" Type="http://schemas.openxmlformats.org/officeDocument/2006/relationships/hyperlink" Target="http://remstroiblog.ru/natalia/2017/01/25/15-stiley-dizayna-interera-otlichitelnyie-chertyi-i-osobennosti/#%D0%9C%D0%B8%D0%BD%D0%B8%D0%BC%D0%B0%D0%BB%D0%B8%D0%B7%D0%BC" TargetMode="External"/><Relationship Id="rId7" Type="http://schemas.openxmlformats.org/officeDocument/2006/relationships/hyperlink" Target="http://remstroiblog.ru/natalia/2017/01/25/15-stiley-dizayna-interera-otlichitelnyie-chertyi-i-osobennosti/#%D0%90%D0%B2%D0%B0%D0%BD%D0%B3%D0%B0%D1%80%D0%B4" TargetMode="External"/><Relationship Id="rId2" Type="http://schemas.openxmlformats.org/officeDocument/2006/relationships/hyperlink" Target="http://remstroiblog.ru/natalia/2017/01/25/15-stiley-dizayna-interera-otlichitelnyie-chertyi-i-osobennosti/#%D0%9B%D0%BE%D1%84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mstroiblog.ru/natalia/2017/01/25/15-stiley-dizayna-interera-otlichitelnyie-chertyi-i-osobennosti/#%D0%AD%D0%BA%D0%BE-%D1%81%D1%82%D0%B8%D0%BB%D1%8C" TargetMode="External"/><Relationship Id="rId11" Type="http://schemas.openxmlformats.org/officeDocument/2006/relationships/hyperlink" Target="http://remstroiblog.ru/natalia/2017/01/25/15-stiley-dizayna-interera-otlichitelnyie-chertyi-i-osobennosti/#%D0%9A%D0%B0%D0%BD%D1%82%D1%80%D0%B8" TargetMode="External"/><Relationship Id="rId5" Type="http://schemas.openxmlformats.org/officeDocument/2006/relationships/hyperlink" Target="http://remstroiblog.ru/natalia/2017/01/25/15-stiley-dizayna-interera-otlichitelnyie-chertyi-i-osobennosti/#%D0%A5%D0%B0%D0%B9-%D1%82%D0%B5%D0%BA" TargetMode="External"/><Relationship Id="rId10" Type="http://schemas.openxmlformats.org/officeDocument/2006/relationships/hyperlink" Target="http://remstroiblog.ru/natalia/2017/01/25/15-stiley-dizayna-interera-otlichitelnyie-chertyi-i-osobennosti/#%D0%91%D0%B0%D1%80%D0%BE%D0%BA%D0%BA%D0%BE" TargetMode="External"/><Relationship Id="rId4" Type="http://schemas.openxmlformats.org/officeDocument/2006/relationships/hyperlink" Target="http://remstroiblog.ru/natalia/2017/01/25/15-stiley-dizayna-interera-otlichitelnyie-chertyi-i-osobennosti/#%D0%9F%D1%80%D0%BE%D0%B2%D0%B0%D0%BD%D1%81" TargetMode="External"/><Relationship Id="rId9" Type="http://schemas.openxmlformats.org/officeDocument/2006/relationships/hyperlink" Target="http://remstroiblog.ru/natalia/2017/01/25/15-stiley-dizayna-interera-otlichitelnyie-chertyi-i-osobennosti/#%D0%90%D1%80%D1%82-%D0%B4%D0%B5%D0%BA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467544" y="116632"/>
            <a:ext cx="8568952" cy="194421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361"/>
              </a:avLst>
            </a:prstTxWarp>
          </a:bodyPr>
          <a:lstStyle/>
          <a:p>
            <a:pPr algn="ctr">
              <a:buNone/>
            </a:pPr>
            <a:r>
              <a:rPr lang="ru-RU" sz="3600" kern="10" dirty="0" smtClean="0">
                <a:ln w="25400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Человек </a:t>
            </a:r>
            <a:r>
              <a:rPr lang="ru-RU" sz="3600" kern="10" dirty="0" smtClean="0">
                <a:ln w="25400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</a:t>
            </a:r>
            <a:r>
              <a:rPr lang="ru-RU" sz="3600" kern="10" dirty="0" smtClean="0">
                <a:ln w="25400">
                  <a:solidFill>
                    <a:srgbClr val="0D0D0D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Impact"/>
              </a:rPr>
              <a:t> его дом</a:t>
            </a:r>
            <a:endParaRPr lang="ru-RU" sz="3600" kern="10" dirty="0">
              <a:ln w="25400">
                <a:solidFill>
                  <a:srgbClr val="0D0D0D"/>
                </a:solidFill>
                <a:round/>
                <a:headEnd/>
                <a:tailEnd/>
              </a:ln>
              <a:solidFill>
                <a:srgbClr val="00B050"/>
              </a:solidFill>
              <a:latin typeface="Impact"/>
            </a:endParaRPr>
          </a:p>
        </p:txBody>
      </p:sp>
      <p:pic>
        <p:nvPicPr>
          <p:cNvPr id="12" name="Picture 5" descr="1238744894_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831797" cy="48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cap="all" dirty="0"/>
              <a:t>АВАНГАРД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1026" name="Picture 2" descr="http://remstroiblog.ru/wp-content/uploads/stil-avangard-v-interere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0" y="551930"/>
            <a:ext cx="3884541" cy="25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mstroiblog.ru/wp-content/uploads/stil-avangard-v-interer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3" y="551929"/>
            <a:ext cx="3833922" cy="26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3180905"/>
            <a:ext cx="3671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/>
              <a:t>АМПИР</a:t>
            </a:r>
            <a:endParaRPr lang="ru-RU" sz="2800" dirty="0"/>
          </a:p>
        </p:txBody>
      </p:sp>
      <p:pic>
        <p:nvPicPr>
          <p:cNvPr id="8" name="Picture 2" descr="http://remstroiblog.ru/wp-content/uploads/stil-ampir-v-interer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5" y="3743406"/>
            <a:ext cx="3769685" cy="26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remstroiblog.ru/wp-content/uploads/stil-ampir-v-interer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23" y="3743406"/>
            <a:ext cx="4083358" cy="272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3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/>
              <a:t>АРТ-ДЕКО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3074" name="Picture 2" descr="ÑÑÐ¸Ð»Ñ Ð°ÑÑ Ð´ÐµÐºÐ¾ Ð² Ð¸Ð½ÑÐµÑÑÐµÑ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08" y="846138"/>
            <a:ext cx="3932189" cy="26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emstroiblog.ru/wp-content/uploads/stil-art-deko-v-interer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3" y="846138"/>
            <a:ext cx="3932189" cy="268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4822" y="3555283"/>
            <a:ext cx="1666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/>
              <a:t>БАРОККО</a:t>
            </a:r>
            <a:endParaRPr lang="ru-RU" sz="2800" dirty="0"/>
          </a:p>
        </p:txBody>
      </p:sp>
      <p:pic>
        <p:nvPicPr>
          <p:cNvPr id="9" name="Picture 6" descr="http://remstroiblog.ru/wp-content/uploads/stil-barokko-v-interer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4" y="4078503"/>
            <a:ext cx="4559680" cy="23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remstroiblog.ru/wp-content/uploads/stil-barokko-v-interere-3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21" y="3875446"/>
            <a:ext cx="2570581" cy="257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7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85" y="2171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cap="all" dirty="0"/>
              <a:t>КАНТРИ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6146" name="Picture 2" descr="ÑÑÐ¸Ð»Ñ ÐºÐ°Ð½ÑÑÐ¸ Ð² Ð¸Ð½ÑÐµÑÑÐµÑ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58" y="724294"/>
            <a:ext cx="3962395" cy="269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remstroiblog.ru/wp-content/uploads/stil-kantri-v-interer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5" y="724294"/>
            <a:ext cx="3947345" cy="26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57601" y="3363833"/>
            <a:ext cx="159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/>
              <a:t>ЛОФТ</a:t>
            </a:r>
            <a:endParaRPr lang="ru-RU" sz="2800" dirty="0"/>
          </a:p>
        </p:txBody>
      </p:sp>
      <p:pic>
        <p:nvPicPr>
          <p:cNvPr id="8" name="Picture 10" descr="http://remstroiblog.ru/wp-content/uploads/stil-loft-v-interer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" y="3920614"/>
            <a:ext cx="4565314" cy="25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remstroiblog.ru/wp-content/uploads/stil-loft-v-interere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33" y="3920614"/>
            <a:ext cx="4093034" cy="25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6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cap="all" dirty="0"/>
              <a:t>МИНИМАЛИЗМ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8198" name="Picture 6" descr="http://remstroiblog.ru/wp-content/uploads/stil-minimalizm-v-interere-4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75" y="915152"/>
            <a:ext cx="2762924" cy="27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remstroiblog.ru/wp-content/uploads/stil-minimalizm-v-inter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8" y="818040"/>
            <a:ext cx="4082866" cy="27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3634297"/>
            <a:ext cx="33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/>
              <a:t>ПРОВАНС</a:t>
            </a:r>
            <a:br>
              <a:rPr lang="ru-RU" sz="2800" b="1" cap="all" dirty="0"/>
            </a:br>
            <a:endParaRPr lang="ru-RU" sz="2800" dirty="0"/>
          </a:p>
        </p:txBody>
      </p:sp>
      <p:pic>
        <p:nvPicPr>
          <p:cNvPr id="9" name="Picture 6" descr="http://remstroiblog.ru/wp-content/uploads/stil-provans-v-intere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52406"/>
            <a:ext cx="3264520" cy="26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ÑÑÐ¸Ð»Ñ Ð¿ÑÐ¾Ð²Ð°Ð½Ñ Ð² Ð¸Ð½ÑÐµÑÑÐµÑÐµ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2104"/>
            <a:ext cx="3202500" cy="22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ХАЙ-ТЕК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1270" name="Picture 6" descr="http://remstroiblog.ru/wp-content/uploads/stil-hay-tek-v-intere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8" y="830114"/>
            <a:ext cx="3988493" cy="259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remstroiblog.ru/wp-content/uploads/stil-hay-tek-v-interere-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59375"/>
            <a:ext cx="3394720" cy="26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12781" y="3512432"/>
            <a:ext cx="1951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/>
              <a:t>ЭКО-СТИЛЬ</a:t>
            </a:r>
            <a:endParaRPr lang="ru-RU" sz="2800" dirty="0"/>
          </a:p>
        </p:txBody>
      </p:sp>
      <p:pic>
        <p:nvPicPr>
          <p:cNvPr id="9" name="Picture 4" descr="http://remstroiblog.ru/wp-content/uploads/stil-e%60ko-v-interere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8" y="3749634"/>
            <a:ext cx="2850452" cy="28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remstroiblog.ru/wp-content/uploads/stil-e%60ko-v-interere-4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027016"/>
            <a:ext cx="3859605" cy="25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4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…… in the living room.</a:t>
            </a:r>
            <a:b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aren’t……. in the living room</a:t>
            </a:r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…….in the bedroom.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isn’t ……..in the bedroom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Впиши обороты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………….a vase on the table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………….. 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 smtClean="0">
                <a:solidFill>
                  <a:schemeClr val="bg2"/>
                </a:solidFill>
              </a:rPr>
              <a:t>ome flowers in the vase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……………a cat under the table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…………….some cups on the table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634082"/>
          </a:xfrm>
        </p:spPr>
        <p:txBody>
          <a:bodyPr>
            <a:noAutofit/>
          </a:bodyPr>
          <a:lstStyle/>
          <a:p>
            <a:r>
              <a:rPr lang="en-US" sz="2400" b="1" kern="10" dirty="0"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dining  room</a:t>
            </a:r>
            <a:r>
              <a:rPr lang="ru-RU" sz="2400" kern="10" dirty="0"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10" dirty="0"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724" y="663470"/>
            <a:ext cx="3661482" cy="24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278830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living room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49" y="740495"/>
            <a:ext cx="3636866" cy="2363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7664" y="3104458"/>
            <a:ext cx="1589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bedroom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" y="3771501"/>
            <a:ext cx="3883576" cy="2520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4048" y="3104458"/>
            <a:ext cx="2486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children’s room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50" y="3771501"/>
            <a:ext cx="3301787" cy="24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2088232" cy="43204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hall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5524"/>
            <a:ext cx="3436050" cy="2436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0698" y="3192255"/>
            <a:ext cx="170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bathroom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3667488"/>
            <a:ext cx="3279770" cy="26928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120" y="293859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kitchen</a:t>
            </a:r>
            <a:endParaRPr lang="ru-RU" sz="2400" b="1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3491516" cy="2177549"/>
          </a:xfrm>
        </p:spPr>
      </p:pic>
      <p:sp>
        <p:nvSpPr>
          <p:cNvPr id="8" name="Прямоугольник 7"/>
          <p:cNvSpPr/>
          <p:nvPr/>
        </p:nvSpPr>
        <p:spPr>
          <a:xfrm>
            <a:off x="5652120" y="3097178"/>
            <a:ext cx="1907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kern="10" dirty="0" smtClean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 room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7488"/>
            <a:ext cx="4023820" cy="269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064"/>
            <a:ext cx="4653472" cy="6320721"/>
          </a:xfrm>
        </p:spPr>
      </p:pic>
    </p:spTree>
    <p:extLst>
      <p:ext uri="{BB962C8B-B14F-4D97-AF65-F5344CB8AC3E}">
        <p14:creationId xmlns:p14="http://schemas.microsoft.com/office/powerpoint/2010/main" val="27006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en-US" b="1" i="1" dirty="0"/>
              <a:t>Where is the </a:t>
            </a:r>
            <a:r>
              <a:rPr lang="en-US" b="1" i="1" dirty="0" smtClean="0"/>
              <a:t>Monkey</a:t>
            </a:r>
            <a:r>
              <a:rPr lang="ru-RU" b="1" i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832648"/>
          </a:xfrm>
        </p:spPr>
        <p:txBody>
          <a:bodyPr>
            <a:noAutofit/>
          </a:bodyPr>
          <a:lstStyle/>
          <a:p>
            <a:pPr marL="914400" lvl="2" indent="0" fontAlgn="base">
              <a:buNone/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the Monkey?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 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bed.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the drawer.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your head.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front of 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TV.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the desk.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fontAlgn="base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to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the door.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the box and the ball.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Monkey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monkey is 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behind 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curtain</a:t>
            </a:r>
            <a:endParaRPr lang="ru-RU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34" y="1124744"/>
            <a:ext cx="342646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4540"/>
            <a:ext cx="5616624" cy="6636828"/>
          </a:xfrm>
        </p:spPr>
      </p:pic>
    </p:spTree>
    <p:extLst>
      <p:ext uri="{BB962C8B-B14F-4D97-AF65-F5344CB8AC3E}">
        <p14:creationId xmlns:p14="http://schemas.microsoft.com/office/powerpoint/2010/main" val="36139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88640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flat</a:t>
            </a:r>
          </a:p>
          <a:p>
            <a:pPr algn="just"/>
            <a:r>
              <a:rPr lang="en-US" sz="28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live in a flat. Our flat is not very big. It is very clean and comfortable. There are two rooms in our flat. There is also a kitchen and a bathroom. In the living-room there is a sofa, a TV, a bookcase, a coffee table, and two armchairs. In my room there is a bed, a desk, a wardrobe, and a shelf. I love my flat very much</a:t>
            </a:r>
            <a:r>
              <a:rPr lang="ru-RU" sz="2800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Questions: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live in a flat?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your flat big?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comfortable?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rooms are there in your flat?</a:t>
            </a:r>
          </a:p>
          <a:p>
            <a:pPr algn="just"/>
            <a:endParaRPr lang="en-US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7179734" cy="1033959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Диалог</a:t>
            </a:r>
            <a:r>
              <a:rPr lang="en-US" sz="3200" dirty="0" smtClean="0"/>
              <a:t> “My house” (have got/has got) –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«</a:t>
            </a:r>
            <a:r>
              <a:rPr lang="ru-RU" sz="3200" dirty="0" smtClean="0"/>
              <a:t>Мой дом</a:t>
            </a:r>
            <a:r>
              <a:rPr lang="en-US" sz="3200" dirty="0" smtClean="0"/>
              <a:t>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AutoShape 2" descr="house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- Is your house </a:t>
            </a:r>
            <a:r>
              <a:rPr lang="en-US" sz="3000" dirty="0" smtClean="0">
                <a:solidFill>
                  <a:schemeClr val="bg1"/>
                </a:solidFill>
              </a:rPr>
              <a:t>big?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No, my house isn’t very big. We’ve got 3 rooms and a kitchen in it.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It’s great! What have you got in your bedroom?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My room is nice. I’ve got a bed, a table and a new computer on it and some posters on the walls. My room has got yellow walls and a green carpet.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Have you got a TV in your room?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No, I haven’t. It’s in the sitting room.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Have you got any pets in the house?</a:t>
            </a:r>
            <a:endParaRPr lang="ru-RU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- Yes, we have got two cats. One is black, another is red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40" y="188640"/>
            <a:ext cx="1348267" cy="179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овы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3" y="548680"/>
            <a:ext cx="8795554" cy="54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78098"/>
          </a:xfrm>
        </p:spPr>
        <p:txBody>
          <a:bodyPr/>
          <a:lstStyle/>
          <a:p>
            <a:r>
              <a:rPr lang="ru-RU" dirty="0" smtClean="0"/>
              <a:t>М</a:t>
            </a:r>
            <a:r>
              <a:rPr lang="en-US" dirty="0" smtClean="0"/>
              <a:t>y </a:t>
            </a:r>
            <a:r>
              <a:rPr lang="en-US" dirty="0"/>
              <a:t>house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54461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>
                <a:solidFill>
                  <a:schemeClr val="bg2"/>
                </a:solidFill>
              </a:rPr>
              <a:t>Let's go to my house.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Let's go today.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I'll show you all the rooms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Where we work and play.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Here is the kitchen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Where Mother cooks for me.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Here is the living room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Where I watch TV.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Here is the dining room.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We eat here every day.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And this room is my </a:t>
            </a:r>
            <a:r>
              <a:rPr lang="en-US" dirty="0" smtClean="0">
                <a:solidFill>
                  <a:schemeClr val="bg2"/>
                </a:solidFill>
              </a:rPr>
              <a:t>room</a:t>
            </a:r>
            <a:endParaRPr lang="ru-RU" dirty="0">
              <a:solidFill>
                <a:schemeClr val="bg2"/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chemeClr val="bg2"/>
                </a:solidFill>
              </a:rPr>
              <a:t>   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Where I sleep and play.</a:t>
            </a:r>
            <a:endParaRPr lang="ru-RU" dirty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3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74638"/>
            <a:ext cx="9144000" cy="62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99592" y="1517781"/>
            <a:ext cx="648072" cy="6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436096" y="1244124"/>
            <a:ext cx="504056" cy="547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957628" y="2618187"/>
            <a:ext cx="504056" cy="547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699792" y="3589523"/>
            <a:ext cx="504056" cy="5473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6984776" y="4156151"/>
            <a:ext cx="503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076493" y="3517336"/>
            <a:ext cx="611560" cy="56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534673" y="5157192"/>
            <a:ext cx="611560" cy="56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7412" name="Picture 4" descr="Копия Новый рисунок (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9" y="300587"/>
            <a:ext cx="8582502" cy="63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31549" y="5305118"/>
            <a:ext cx="8610600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there is in the room.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20" y="620688"/>
            <a:ext cx="6840760" cy="70609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PROVERBS</a:t>
            </a:r>
            <a:r>
              <a:rPr lang="ru-RU" sz="5400" dirty="0" smtClean="0">
                <a:solidFill>
                  <a:srgbClr val="FF0000"/>
                </a:solidFill>
                <a:latin typeface="Elephant" panose="02020904090505020303" pitchFamily="18" charset="0"/>
              </a:rPr>
              <a:t>: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bg2"/>
                </a:solidFill>
              </a:rPr>
              <a:t>Home sweet home.</a:t>
            </a:r>
            <a:endParaRPr lang="ru-RU" sz="5400" dirty="0">
              <a:solidFill>
                <a:schemeClr val="bg2"/>
              </a:solidFill>
            </a:endParaRPr>
          </a:p>
          <a:p>
            <a:r>
              <a:rPr lang="en-US" sz="5400" b="1" i="1" dirty="0">
                <a:solidFill>
                  <a:srgbClr val="FFFF00"/>
                </a:solidFill>
              </a:rPr>
              <a:t>My home is my castle.</a:t>
            </a:r>
            <a:endParaRPr lang="ru-RU" sz="5400" dirty="0">
              <a:solidFill>
                <a:srgbClr val="FFFF00"/>
              </a:solidFill>
            </a:endParaRPr>
          </a:p>
          <a:p>
            <a:r>
              <a:rPr lang="en-US" sz="5400" b="1" i="1" dirty="0">
                <a:solidFill>
                  <a:srgbClr val="00B050"/>
                </a:solidFill>
              </a:rPr>
              <a:t>East or West home is best.</a:t>
            </a:r>
            <a:endParaRPr lang="ru-RU" sz="5400" dirty="0">
              <a:solidFill>
                <a:srgbClr val="00B050"/>
              </a:solidFill>
            </a:endParaRPr>
          </a:p>
          <a:p>
            <a:r>
              <a:rPr lang="en-US" sz="5400" b="1" i="1" dirty="0">
                <a:solidFill>
                  <a:srgbClr val="7030A0"/>
                </a:solidFill>
              </a:rPr>
              <a:t>There is no place like home</a:t>
            </a:r>
            <a:r>
              <a:rPr lang="en-US" sz="5400" dirty="0">
                <a:solidFill>
                  <a:srgbClr val="7030A0"/>
                </a:solidFill>
              </a:rPr>
              <a:t>.</a:t>
            </a:r>
            <a:endParaRPr lang="ru-RU" sz="5400" dirty="0">
              <a:solidFill>
                <a:srgbClr val="7030A0"/>
              </a:solidFill>
            </a:endParaRP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709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 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aʼ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kitekt]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архитектор</a:t>
            </a:r>
          </a:p>
          <a:p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design [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diʼzain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]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план, проект, чертеж</a:t>
            </a:r>
          </a:p>
          <a:p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designer 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[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diʼzain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Ə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конструктор, проектировщик, модельер</a:t>
            </a:r>
          </a:p>
          <a:p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nterior [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inʼti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Ə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</a:t>
            </a:r>
            <a:r>
              <a:rPr lang="en-US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Ə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] 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внутренняя часть дома, интерьер</a:t>
            </a:r>
            <a:endParaRPr lang="en-US" sz="3600" dirty="0" smtClean="0">
              <a:solidFill>
                <a:schemeClr val="bg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semi-detached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house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[</a:t>
            </a:r>
            <a:r>
              <a:rPr lang="en-US" sz="3600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ʼsemidiʼtætʃt</a:t>
            </a:r>
            <a:r>
              <a:rPr lang="en-US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] –</a:t>
            </a:r>
            <a:r>
              <a:rPr lang="ru-RU" sz="36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один из двух домов, имеющих общую стену.</a:t>
            </a:r>
            <a:endParaRPr lang="ru-RU" sz="3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6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oyagist.ru/wp-content/uploads/2017/02/krasivye-ulitsy-london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98" y="1626105"/>
            <a:ext cx="3583293" cy="26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obrehushki.ru/wp-content/uploads/2012/06/urban-neighborhoo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1" y="332656"/>
            <a:ext cx="2731437" cy="20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voyagist.ru/wp-content/uploads/2017/02/krasivye-ulitsy-londona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47" y="4077072"/>
            <a:ext cx="32672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englishgid.ru/wp-content/uploads/2014/04/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40" y="3121243"/>
            <a:ext cx="3270970" cy="27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img-fotki.yandex.ru/get/3607/109064684.5f2/0_fb122_9689974b_X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3" y="2840205"/>
            <a:ext cx="2493824" cy="33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4115"/>
            <a:ext cx="3580124" cy="26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200800" cy="72008"/>
          </a:xfrm>
        </p:spPr>
        <p:txBody>
          <a:bodyPr>
            <a:normAutofit fontScale="90000"/>
          </a:bodyPr>
          <a:lstStyle/>
          <a:p>
            <a:pPr algn="r" fontAlgn="base"/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Основные СТИЛи </a:t>
            </a:r>
            <a:r>
              <a:rPr lang="ru-RU" b="1" cap="all" dirty="0"/>
              <a:t>ДИЗАЙНА ИНТЕРЬЕРА. </a:t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r>
              <a:rPr lang="ru-RU" sz="5300" b="1" cap="all" dirty="0"/>
              <a:t/>
            </a:r>
            <a:br>
              <a:rPr lang="ru-RU" sz="5300" b="1" cap="all" dirty="0"/>
            </a:br>
            <a:r>
              <a:rPr lang="ru-RU" sz="3300" b="1" cap="all" dirty="0" smtClean="0">
                <a:latin typeface="Bahnschrift" panose="020B0502040204020203" pitchFamily="34" charset="0"/>
              </a:rPr>
              <a:t>Основные </a:t>
            </a:r>
            <a:r>
              <a:rPr lang="ru-RU" sz="3300" b="1" cap="all" dirty="0">
                <a:latin typeface="Bahnschrift" panose="020B0502040204020203" pitchFamily="34" charset="0"/>
              </a:rPr>
              <a:t>СТИЛи ДИЗАЙНА ИНТЕРЬЕРА</a:t>
            </a: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r>
              <a:rPr lang="ru-RU" sz="5300" b="1" cap="all" dirty="0" smtClean="0"/>
              <a:t/>
            </a:r>
            <a:br>
              <a:rPr lang="ru-RU" sz="5300" b="1" cap="all" dirty="0" smtClean="0"/>
            </a:br>
            <a:r>
              <a:rPr lang="ru-RU" sz="5300" b="1" dirty="0" err="1" smtClean="0">
                <a:hlinkClick r:id="rId2"/>
              </a:rPr>
              <a:t>Лофт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>
                <a:hlinkClick r:id="rId3"/>
              </a:rPr>
              <a:t>Минимализм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>
                <a:hlinkClick r:id="rId4"/>
              </a:rPr>
              <a:t>Прованс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>
                <a:hlinkClick r:id="rId5"/>
              </a:rPr>
              <a:t>Хай-тек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 smtClean="0">
                <a:hlinkClick r:id="rId6"/>
              </a:rPr>
              <a:t>Эко-стиль</a:t>
            </a:r>
            <a:r>
              <a:rPr lang="ru-RU" sz="5300" b="1" dirty="0"/>
              <a:t/>
            </a:r>
            <a:br>
              <a:rPr lang="ru-RU" sz="5300" b="1" dirty="0"/>
            </a:br>
            <a:r>
              <a:rPr lang="ru-RU" sz="5300" b="1" dirty="0"/>
              <a:t/>
            </a:r>
            <a:br>
              <a:rPr lang="ru-RU" sz="5300" b="1" dirty="0"/>
            </a:b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/>
          </a:bodyPr>
          <a:lstStyle/>
          <a:p>
            <a:pPr fontAlgn="base"/>
            <a:r>
              <a:rPr lang="ru-RU" sz="4800" b="1" dirty="0" smtClean="0">
                <a:hlinkClick r:id="rId7"/>
              </a:rPr>
              <a:t>Авангард</a:t>
            </a:r>
            <a:r>
              <a:rPr lang="ru-RU" sz="4800" b="1" dirty="0" smtClean="0"/>
              <a:t>    </a:t>
            </a:r>
          </a:p>
          <a:p>
            <a:pPr fontAlgn="base"/>
            <a:r>
              <a:rPr lang="ru-RU" sz="4800" b="1" dirty="0" smtClean="0">
                <a:hlinkClick r:id="rId8"/>
              </a:rPr>
              <a:t>Ампир</a:t>
            </a:r>
            <a:endParaRPr lang="ru-RU" sz="4800" b="1" dirty="0"/>
          </a:p>
          <a:p>
            <a:pPr fontAlgn="base"/>
            <a:r>
              <a:rPr lang="ru-RU" sz="4800" b="1" dirty="0">
                <a:hlinkClick r:id="rId9"/>
              </a:rPr>
              <a:t>Арт-</a:t>
            </a:r>
            <a:r>
              <a:rPr lang="ru-RU" sz="4800" b="1" dirty="0" err="1">
                <a:hlinkClick r:id="rId9"/>
              </a:rPr>
              <a:t>деко</a:t>
            </a:r>
            <a:endParaRPr lang="ru-RU" sz="4800" b="1" dirty="0"/>
          </a:p>
          <a:p>
            <a:pPr fontAlgn="base"/>
            <a:r>
              <a:rPr lang="ru-RU" sz="4800" b="1" dirty="0" smtClean="0">
                <a:hlinkClick r:id="rId10"/>
              </a:rPr>
              <a:t>Барокко</a:t>
            </a:r>
            <a:endParaRPr lang="ru-RU" sz="4800" b="1" dirty="0"/>
          </a:p>
          <a:p>
            <a:pPr fontAlgn="base"/>
            <a:r>
              <a:rPr lang="ru-RU" sz="4800" b="1" dirty="0">
                <a:hlinkClick r:id="rId11"/>
              </a:rPr>
              <a:t>Кантри</a:t>
            </a:r>
            <a:endParaRPr lang="ru-RU" sz="4800" b="1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0404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421</Words>
  <Application>Microsoft Office PowerPoint</Application>
  <PresentationFormat>Экран (4:3)</PresentationFormat>
  <Paragraphs>88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Bahnschrift</vt:lpstr>
      <vt:lpstr>Calibri</vt:lpstr>
      <vt:lpstr>Elephant</vt:lpstr>
      <vt:lpstr>Impact</vt:lpstr>
      <vt:lpstr>Tahoma</vt:lpstr>
      <vt:lpstr>Times New Roman</vt:lpstr>
      <vt:lpstr>Тема Office</vt:lpstr>
      <vt:lpstr>Презентация PowerPoint</vt:lpstr>
      <vt:lpstr>Презентация PowerPoint</vt:lpstr>
      <vt:lpstr>Мy house</vt:lpstr>
      <vt:lpstr>Презентация PowerPoint</vt:lpstr>
      <vt:lpstr>Презентация PowerPoint</vt:lpstr>
      <vt:lpstr>PROVERBS:</vt:lpstr>
      <vt:lpstr>Презентация PowerPoint</vt:lpstr>
      <vt:lpstr>Презентация PowerPoint</vt:lpstr>
      <vt:lpstr> Основные СТИЛи ДИЗАЙНА ИНТЕРЬЕРА.         Основные СТИЛи ДИЗАЙНА ИНТЕРЬЕРА  Лофт Минимализм Прованс Хай-тек Эко-стиль  </vt:lpstr>
      <vt:lpstr>АВАНГАРД </vt:lpstr>
      <vt:lpstr>АРТ-ДЕКО </vt:lpstr>
      <vt:lpstr>КАНТРИ </vt:lpstr>
      <vt:lpstr>МИНИМАЛИЗМ </vt:lpstr>
      <vt:lpstr>ХАЙ-ТЕК </vt:lpstr>
      <vt:lpstr>1) Complete the sentences:</vt:lpstr>
      <vt:lpstr>a dining  room </vt:lpstr>
      <vt:lpstr>a hall</vt:lpstr>
      <vt:lpstr>Презентация PowerPoint</vt:lpstr>
      <vt:lpstr> Where is the Monkey?</vt:lpstr>
      <vt:lpstr>Презентация PowerPoint</vt:lpstr>
      <vt:lpstr>Диалог “My house” (have got/has got) –  «Мой дом»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59</dc:creator>
  <cp:lastModifiedBy>PC1</cp:lastModifiedBy>
  <cp:revision>153</cp:revision>
  <cp:lastPrinted>2018-11-15T09:53:22Z</cp:lastPrinted>
  <dcterms:created xsi:type="dcterms:W3CDTF">2011-11-14T09:47:09Z</dcterms:created>
  <dcterms:modified xsi:type="dcterms:W3CDTF">2018-11-23T09:35:05Z</dcterms:modified>
</cp:coreProperties>
</file>