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имена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explosion val="25"/>
          <c:cat>
            <c:strRef>
              <c:f>Лист1!$A$2:$A$5</c:f>
              <c:strCache>
                <c:ptCount val="3"/>
                <c:pt idx="0">
                  <c:v>всего</c:v>
                </c:pt>
                <c:pt idx="1">
                  <c:v>мальчики</c:v>
                </c:pt>
                <c:pt idx="2">
                  <c:v>тимофей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767</c:v>
                </c:pt>
                <c:pt idx="1">
                  <c:v>371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1-40F7-938D-D4285D347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4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5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20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17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576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1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257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5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2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0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31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5279-20B6-47E8-83CC-532A712A76AF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A4DDA5-9FAE-4633-BA90-4C4718030A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6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8EC20-5FB1-4256-8FCE-92725A83D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61914"/>
            <a:ext cx="8915399" cy="201733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b="1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ИМЯ ЧЕЛОВЕКА ВЛИЯЕТ НА ЕГО  СУДЬБУ </a:t>
            </a:r>
            <a:br>
              <a:rPr lang="ru-RU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1400" b="1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(ИССЛЕДОВАТЕЛЬСКАЯ РАБОТА).</a:t>
            </a:r>
            <a:br>
              <a:rPr lang="ru-RU" sz="1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846CEF-FA71-4406-946E-E82ECABC2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2977" y="3949831"/>
            <a:ext cx="3001635" cy="28374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Выполнил работу: 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Тихонов   Тимофей, </a:t>
            </a:r>
            <a:endParaRPr lang="ru-RU" sz="6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ученик 1 б класса, МБОУ «СОШ 64»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Руководитель работы: Копытова Н.В.,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учитель начальных классов.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6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0F44DF-5402-42E9-B5EA-A94C9BA84A8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8364" y="2384196"/>
            <a:ext cx="2581275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587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F3F78-FC98-41B2-9F12-7622221B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9F5849-5073-4A79-9E5C-AE0E8DA65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	</a:t>
            </a:r>
            <a:r>
              <a:rPr lang="ru-RU" sz="1600" b="1" dirty="0"/>
              <a:t>Цель работы.</a:t>
            </a:r>
          </a:p>
          <a:p>
            <a:r>
              <a:rPr lang="ru-RU" sz="1600" dirty="0"/>
              <a:t>Разобраться, в чем состоит тайна моего имени, и каково его значение для меня </a:t>
            </a:r>
          </a:p>
          <a:p>
            <a:r>
              <a:rPr lang="ru-RU" sz="1600" b="1" dirty="0"/>
              <a:t>Задачи своего исследования.</a:t>
            </a:r>
          </a:p>
          <a:p>
            <a:r>
              <a:rPr lang="ru-RU" sz="1600" dirty="0"/>
              <a:t>Узнать историю возникновения имени Тимофей.</a:t>
            </a:r>
          </a:p>
          <a:p>
            <a:r>
              <a:rPr lang="ru-RU" sz="1600" dirty="0"/>
              <a:t>Узнать причину выбора моего имени.</a:t>
            </a:r>
          </a:p>
          <a:p>
            <a:r>
              <a:rPr lang="ru-RU" sz="1600" dirty="0"/>
              <a:t>Попытаться выяснить, влияет ли имя на характер человека.</a:t>
            </a:r>
          </a:p>
          <a:p>
            <a:r>
              <a:rPr lang="ru-RU" sz="1600" dirty="0"/>
              <a:t>Узнать, кто из известных людей носил или носит мое имя.</a:t>
            </a:r>
          </a:p>
          <a:p>
            <a:r>
              <a:rPr lang="ru-RU" sz="1600" dirty="0"/>
              <a:t>Провести исследования, как часто встречается моё имя.</a:t>
            </a:r>
          </a:p>
          <a:p>
            <a:r>
              <a:rPr lang="ru-RU" sz="1600" b="1" dirty="0"/>
              <a:t>    Гипотеза исследования    </a:t>
            </a:r>
            <a:r>
              <a:rPr lang="ru-RU" sz="1600" dirty="0"/>
              <a:t>Я считаю, что имя является неотъемлемой частью истории, культуры и естественной формой общения между людьми. Имя оказывает влияние на человека.</a:t>
            </a:r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271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CAFA1-425F-4453-B342-A04C39A6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B590D-6974-4CEE-841E-FEFB1817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575"/>
              </a:lnSpc>
            </a:pPr>
            <a:r>
              <a:rPr lang="ru-RU" sz="18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5.Методы исследования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Анкетирование одноклассников   и их родителей.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Изучение  литературы об именах.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Выборка и анализ Интернет- ресурсов.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Собственное исследование.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75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Анализ полученных 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07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BCCB3-DF27-4452-A101-AEFB81E2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97480">
              <a:lnSpc>
                <a:spcPct val="115000"/>
              </a:lnSpc>
              <a:spcAft>
                <a:spcPts val="1000"/>
              </a:spcAft>
            </a:pPr>
            <a:r>
              <a:rPr lang="ru-RU" sz="1800" b="1" i="1" cap="small" spc="25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«Имя человека – это самый сладостный и самый важный для него звук на любом  языке»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cap="small" spc="25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Д.КАРНЕГИ.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FA7C32-2C9C-4561-865C-248E472C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Имя Тимофей имеет древнегреческое происхождение. Тимофей- «</a:t>
            </a:r>
            <a:r>
              <a:rPr lang="ru-RU" dirty="0" err="1"/>
              <a:t>Тимофеос</a:t>
            </a:r>
            <a:r>
              <a:rPr lang="ru-RU" dirty="0"/>
              <a:t>» означает «почитающий Бога». Им называли мальчишек из самых разных сословий. Покровитель- священномученик Тимофей Ефесский. Сегодня так называют детей в разных странах мира – в России, Украине, Польше, Финляндии, Англии, Италии и других.</a:t>
            </a:r>
          </a:p>
          <a:p>
            <a:r>
              <a:rPr lang="ru-RU" dirty="0"/>
              <a:t>Благоприятным  днем для моего имени считается суббота      Знак зодиака: Водолей     Планета-покровитель: Сатурн        Камень-талисман: Сапфир     .Цвет: Фиолетовый          Растение: красавка       Животное: выпь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0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6859F-8E07-40E5-A0FA-72E18675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ИЗВЕСТНЫЕ ЛЮДИ С ИМЕНЕМ «ТИМОФЕЙ»</a:t>
            </a:r>
            <a:r>
              <a:rPr lang="ru-RU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7F78D1-B170-40DD-ADEF-460E6561C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— древнегреческий скульптор 4 века до н.э.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— афинский </a:t>
            </a:r>
            <a:r>
              <a:rPr lang="ru-RU" sz="7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военноначальник</a:t>
            </a: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века до н.э.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Заболоцкий — русский дипломат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Грановский — историк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Гуртовой — дирижер, народный артист СССР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Краснобаев — основатель детской хирургии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Белозёров — советский поэт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Тимофей Спивак — актер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87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8E33E-78A5-449C-9942-9971D3BD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082320-9075-4E6B-845D-92E1C8E56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2133600"/>
            <a:ext cx="11786647" cy="3777622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Первые классы – 105 человек  . Тимофеев  «1» человек.            Вторые классы-88человек. Тимофей «0» человек.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Третьи классы – 65 человека. Тимофеев «0» человек.               Четвёртые классы-91 человек. Тимофей «0» человек.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Пятые классы- 97 человека. Тимофеев «4» человека.                    Шестые классы- 94 человек. Тимофей «0» человек.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Седьмые классы- 65человека. Тимофеев – «2»                                   Восьмые классы-58 человек. Тимофеев- нет.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Девятые классы- 58 человек. Тимофеев нет.                                       Десятые классы -30 человек. Тимофеев нет.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Одиннадцатый класс-17 человек. Тимофеев нет.              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767 человек, всего 5 мальчиков с именем Тимофей.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8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9545D-76D1-4BE3-9268-AAFB3764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Имена мальчиков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999403"/>
              </p:ext>
            </p:extLst>
          </p:nvPr>
        </p:nvGraphicFramePr>
        <p:xfrm>
          <a:off x="685435" y="1268056"/>
          <a:ext cx="10867304" cy="429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4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ACA9F-C04C-49BE-8909-36FCE6D98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B58033F-6B1D-4C5B-A000-2D3B2CE840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 b="9677"/>
          <a:stretch>
            <a:fillRect/>
          </a:stretch>
        </p:blipFill>
        <p:spPr>
          <a:xfrm>
            <a:off x="992724" y="771245"/>
            <a:ext cx="2127547" cy="3319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F26250-AB0B-4953-AB4E-C669E9E9B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895" y="3379380"/>
            <a:ext cx="2542002" cy="314724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065987-12FC-4F2C-84D5-6789411C00C3}"/>
              </a:ext>
            </a:extLst>
          </p:cNvPr>
          <p:cNvPicPr/>
          <p:nvPr/>
        </p:nvPicPr>
        <p:blipFill>
          <a:blip r:embed="rId4" cstate="print"/>
          <a:srcRect b="19481"/>
          <a:stretch>
            <a:fillRect/>
          </a:stretch>
        </p:blipFill>
        <p:spPr>
          <a:xfrm>
            <a:off x="8962610" y="358782"/>
            <a:ext cx="2542002" cy="2997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27B623-FD78-4435-BDE3-76A4ECF0086A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375" y="4091232"/>
            <a:ext cx="1733550" cy="2604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C3E54E-8CCE-465C-B1E9-A4D6C0BF8EFC}"/>
              </a:ext>
            </a:extLst>
          </p:cNvPr>
          <p:cNvSpPr txBox="1"/>
          <p:nvPr/>
        </p:nvSpPr>
        <p:spPr>
          <a:xfrm>
            <a:off x="3047215" y="2831192"/>
            <a:ext cx="609442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Но,  какие бы имена мы не носили, что бы ни предопределяли нам наши имена, мы всегда остаемся хозяевами нашей судьбы. Только от нас зависит какой след оставит наше имя на земле.</a:t>
            </a:r>
          </a:p>
        </p:txBody>
      </p:sp>
    </p:spTree>
    <p:extLst>
      <p:ext uri="{BB962C8B-B14F-4D97-AF65-F5344CB8AC3E}">
        <p14:creationId xmlns:p14="http://schemas.microsoft.com/office/powerpoint/2010/main" val="42913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CFE88-A8F9-4CDE-A296-F6A78443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2F0E0-CF53-47A3-BEA4-7ECAEBFB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575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Имя является неотъемлемой частью истории, культуры и естественной формой общения между людьми. Имя оказывает влияние на человека, он только он сам является хозяином своей судьбы.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Выводы, сделанные в работе, привлекут внимание как взрослых, так и детей. Взрослые смогут серьезнее подойти к выбору имени для своего ребенка или внука. А дети много нового и интересного узнают о себе и своем имени, познакомятся с удивительной наукой, ономастикой.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575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5495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582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Century Gothic</vt:lpstr>
      <vt:lpstr>Symbol</vt:lpstr>
      <vt:lpstr>Times New Roman</vt:lpstr>
      <vt:lpstr>Wingdings 3</vt:lpstr>
      <vt:lpstr>Легкий дым</vt:lpstr>
      <vt:lpstr>КАК ИМЯ ЧЕЛОВЕКА ВЛИЯЕТ НА ЕГО  СУДЬБУ                             (ИССЛЕДОВАТЕЛЬСКАЯ РАБОТА). </vt:lpstr>
      <vt:lpstr>Презентация PowerPoint</vt:lpstr>
      <vt:lpstr>Презентация PowerPoint</vt:lpstr>
      <vt:lpstr>«Имя человека – это самый сладостный и самый важный для него звук на любом  языке» Д.КАРНЕГИ. </vt:lpstr>
      <vt:lpstr>ИЗВЕСТНЫЕ ЛЮДИ С ИМЕНЕМ «ТИМОФЕЙ»  </vt:lpstr>
      <vt:lpstr>Презентация PowerPoint</vt:lpstr>
      <vt:lpstr>Имена мальчиков</vt:lpstr>
      <vt:lpstr>Презентация PowerPoint</vt:lpstr>
      <vt:lpstr>Выводы.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ИМЯ ЧЕЛОВЕКА ВЛИЯЕТ НА ЕГО  СУДЬБУ                             (ИССЛЕДОВАТЕЛЬСКАЯ РАБОТА).</dc:title>
  <dc:creator>kab-32</dc:creator>
  <cp:lastModifiedBy>teacher</cp:lastModifiedBy>
  <cp:revision>11</cp:revision>
  <dcterms:created xsi:type="dcterms:W3CDTF">2022-03-14T10:51:20Z</dcterms:created>
  <dcterms:modified xsi:type="dcterms:W3CDTF">2022-03-16T01:57:37Z</dcterms:modified>
</cp:coreProperties>
</file>