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317C-6B59-4B80-9D61-1172E75FDA8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3A81-3341-4FFA-846E-B1C76F87D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51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317C-6B59-4B80-9D61-1172E75FDA8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3A81-3341-4FFA-846E-B1C76F87D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37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317C-6B59-4B80-9D61-1172E75FDA8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3A81-3341-4FFA-846E-B1C76F87D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19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317C-6B59-4B80-9D61-1172E75FDA8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3A81-3341-4FFA-846E-B1C76F87D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66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317C-6B59-4B80-9D61-1172E75FDA8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3A81-3341-4FFA-846E-B1C76F87D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53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317C-6B59-4B80-9D61-1172E75FDA8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3A81-3341-4FFA-846E-B1C76F87D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64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317C-6B59-4B80-9D61-1172E75FDA8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3A81-3341-4FFA-846E-B1C76F87D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30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317C-6B59-4B80-9D61-1172E75FDA8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3A81-3341-4FFA-846E-B1C76F87D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30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317C-6B59-4B80-9D61-1172E75FDA8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3A81-3341-4FFA-846E-B1C76F87D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57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317C-6B59-4B80-9D61-1172E75FDA8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3A81-3341-4FFA-846E-B1C76F87D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28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3317C-6B59-4B80-9D61-1172E75FDA8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3A81-3341-4FFA-846E-B1C76F87D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01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3317C-6B59-4B80-9D61-1172E75FDA8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13A81-3341-4FFA-846E-B1C76F87D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51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Zahlen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12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00" y="174625"/>
            <a:ext cx="10515600" cy="1325563"/>
          </a:xfrm>
        </p:spPr>
        <p:txBody>
          <a:bodyPr/>
          <a:lstStyle/>
          <a:p>
            <a:r>
              <a:rPr lang="en-US" dirty="0" err="1" smtClean="0"/>
              <a:t>Zahlen</a:t>
            </a:r>
            <a:r>
              <a:rPr lang="en-US" dirty="0" smtClean="0"/>
              <a:t> 20-100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7100" y="1500188"/>
            <a:ext cx="3225800" cy="1892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Zahl</a:t>
            </a:r>
            <a:r>
              <a:rPr lang="en-US" sz="4400" dirty="0" smtClean="0"/>
              <a:t> 2-9</a:t>
            </a:r>
            <a:endParaRPr lang="ru-RU" sz="4400" dirty="0"/>
          </a:p>
        </p:txBody>
      </p:sp>
      <p:sp>
        <p:nvSpPr>
          <p:cNvPr id="5" name="Крест 4"/>
          <p:cNvSpPr/>
          <p:nvPr/>
        </p:nvSpPr>
        <p:spPr>
          <a:xfrm>
            <a:off x="4654550" y="2052638"/>
            <a:ext cx="914400" cy="787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6200" y="1557338"/>
            <a:ext cx="3124200" cy="177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zig</a:t>
            </a:r>
            <a:endParaRPr lang="ru-RU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673100" y="3554412"/>
            <a:ext cx="8394700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20 - </a:t>
            </a:r>
            <a:r>
              <a:rPr lang="en-US" sz="2400" dirty="0" err="1" smtClean="0"/>
              <a:t>zwanzig</a:t>
            </a:r>
            <a:endParaRPr lang="en-US" sz="2400" dirty="0" smtClean="0"/>
          </a:p>
          <a:p>
            <a:r>
              <a:rPr lang="en-US" sz="2400" dirty="0" smtClean="0"/>
              <a:t>30 - </a:t>
            </a:r>
            <a:r>
              <a:rPr lang="en-US" sz="2400" dirty="0" err="1" smtClean="0"/>
              <a:t>drei</a:t>
            </a:r>
            <a:r>
              <a:rPr lang="de-DE" sz="2400" b="1" dirty="0" err="1" smtClean="0">
                <a:solidFill>
                  <a:srgbClr val="FF0000"/>
                </a:solidFill>
              </a:rPr>
              <a:t>ß</a:t>
            </a:r>
            <a:r>
              <a:rPr lang="de-DE" sz="2400" dirty="0" err="1" smtClean="0"/>
              <a:t>ig</a:t>
            </a:r>
            <a:endParaRPr lang="de-DE" sz="2400" dirty="0" smtClean="0"/>
          </a:p>
          <a:p>
            <a:r>
              <a:rPr lang="de-DE" sz="2400" dirty="0" smtClean="0"/>
              <a:t>40 vierzig</a:t>
            </a:r>
          </a:p>
          <a:p>
            <a:r>
              <a:rPr lang="de-DE" sz="2400" dirty="0" smtClean="0"/>
              <a:t>50 fünfzig</a:t>
            </a:r>
          </a:p>
          <a:p>
            <a:r>
              <a:rPr lang="de-DE" sz="2400" dirty="0" smtClean="0"/>
              <a:t>60 sec</a:t>
            </a:r>
            <a:r>
              <a:rPr lang="de-DE" sz="2400" b="1" u="sng" dirty="0" smtClean="0"/>
              <a:t>hz</a:t>
            </a:r>
            <a:r>
              <a:rPr lang="de-DE" sz="2400" dirty="0" smtClean="0"/>
              <a:t>ig</a:t>
            </a:r>
          </a:p>
          <a:p>
            <a:r>
              <a:rPr lang="de-DE" sz="2400" dirty="0" smtClean="0"/>
              <a:t>70 </a:t>
            </a:r>
            <a:r>
              <a:rPr lang="de-DE" sz="2400" dirty="0" smtClean="0"/>
              <a:t>sie</a:t>
            </a:r>
            <a:r>
              <a:rPr lang="de-DE" sz="2400" b="1" u="sng" dirty="0" smtClean="0"/>
              <a:t>bz</a:t>
            </a:r>
            <a:r>
              <a:rPr lang="de-DE" sz="2400" dirty="0" smtClean="0"/>
              <a:t>ig</a:t>
            </a:r>
            <a:endParaRPr lang="ru-RU" sz="2400" dirty="0" smtClean="0"/>
          </a:p>
          <a:p>
            <a:r>
              <a:rPr lang="ru-RU" sz="2400" dirty="0" smtClean="0"/>
              <a:t>80 </a:t>
            </a:r>
            <a:r>
              <a:rPr lang="en-US" sz="2400" dirty="0" err="1" smtClean="0"/>
              <a:t>achtzig</a:t>
            </a:r>
            <a:endParaRPr lang="en-US" sz="2400" dirty="0" smtClean="0"/>
          </a:p>
          <a:p>
            <a:r>
              <a:rPr lang="en-US" sz="2400" dirty="0" smtClean="0"/>
              <a:t>90 </a:t>
            </a:r>
            <a:r>
              <a:rPr lang="en-US" sz="2400" dirty="0" err="1" smtClean="0"/>
              <a:t>neunzig</a:t>
            </a:r>
            <a:endParaRPr lang="en-US" sz="2400" dirty="0" smtClean="0"/>
          </a:p>
          <a:p>
            <a:endParaRPr lang="de-DE" sz="2400" dirty="0" smtClean="0"/>
          </a:p>
          <a:p>
            <a:endParaRPr lang="de-DE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5025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Zahlen 100-900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4600" y="4291012"/>
            <a:ext cx="3975100" cy="2176463"/>
          </a:xfrm>
        </p:spPr>
        <p:txBody>
          <a:bodyPr/>
          <a:lstStyle/>
          <a:p>
            <a:r>
              <a:rPr lang="de-DE" dirty="0" smtClean="0"/>
              <a:t>100 – einhundert</a:t>
            </a:r>
          </a:p>
          <a:p>
            <a:r>
              <a:rPr lang="de-DE" dirty="0" smtClean="0"/>
              <a:t>200 – zweihundert</a:t>
            </a:r>
          </a:p>
          <a:p>
            <a:r>
              <a:rPr lang="de-DE" dirty="0" smtClean="0"/>
              <a:t>600 – sech</a:t>
            </a:r>
            <a:r>
              <a:rPr lang="de-DE" b="1" u="sng" dirty="0" smtClean="0"/>
              <a:t>s</a:t>
            </a:r>
            <a:r>
              <a:rPr lang="de-DE" dirty="0" smtClean="0"/>
              <a:t>hundert</a:t>
            </a:r>
          </a:p>
          <a:p>
            <a:r>
              <a:rPr lang="de-DE" dirty="0" smtClean="0"/>
              <a:t>700 - sieb</a:t>
            </a:r>
            <a:r>
              <a:rPr lang="de-DE" b="1" u="sng" dirty="0" smtClean="0"/>
              <a:t>en</a:t>
            </a:r>
            <a:r>
              <a:rPr lang="de-DE" dirty="0" smtClean="0"/>
              <a:t>hundert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52500" y="2044700"/>
            <a:ext cx="3225800" cy="1892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Zahl</a:t>
            </a:r>
            <a:r>
              <a:rPr lang="en-US" sz="4400" dirty="0" smtClean="0"/>
              <a:t> 1-9</a:t>
            </a:r>
            <a:endParaRPr lang="ru-RU" sz="4400" dirty="0"/>
          </a:p>
        </p:txBody>
      </p:sp>
      <p:sp>
        <p:nvSpPr>
          <p:cNvPr id="5" name="Крест 4"/>
          <p:cNvSpPr/>
          <p:nvPr/>
        </p:nvSpPr>
        <p:spPr>
          <a:xfrm>
            <a:off x="4762500" y="2705100"/>
            <a:ext cx="914400" cy="787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77000" y="2146300"/>
            <a:ext cx="3124200" cy="177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hundert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91681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Zahlen 1000-9000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4600" y="4291012"/>
            <a:ext cx="3975100" cy="2176463"/>
          </a:xfrm>
        </p:spPr>
        <p:txBody>
          <a:bodyPr/>
          <a:lstStyle/>
          <a:p>
            <a:r>
              <a:rPr lang="de-DE" dirty="0" smtClean="0"/>
              <a:t>100 – eintausend</a:t>
            </a:r>
          </a:p>
          <a:p>
            <a:r>
              <a:rPr lang="de-DE" dirty="0" smtClean="0"/>
              <a:t>200 – zweitausend</a:t>
            </a:r>
          </a:p>
          <a:p>
            <a:r>
              <a:rPr lang="de-DE" dirty="0" smtClean="0"/>
              <a:t>600 – sech</a:t>
            </a:r>
            <a:r>
              <a:rPr lang="de-DE" b="1" u="sng" dirty="0" smtClean="0"/>
              <a:t>s</a:t>
            </a:r>
            <a:r>
              <a:rPr lang="de-DE" dirty="0" smtClean="0"/>
              <a:t>tausend</a:t>
            </a:r>
          </a:p>
          <a:p>
            <a:r>
              <a:rPr lang="de-DE" dirty="0" smtClean="0"/>
              <a:t>700 - sieb</a:t>
            </a:r>
            <a:r>
              <a:rPr lang="de-DE" b="1" u="sng" dirty="0" smtClean="0"/>
              <a:t>en</a:t>
            </a:r>
            <a:r>
              <a:rPr lang="de-DE" dirty="0" smtClean="0"/>
              <a:t>tausend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52500" y="2044700"/>
            <a:ext cx="3225800" cy="1892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Zahl</a:t>
            </a:r>
            <a:r>
              <a:rPr lang="en-US" sz="4400" dirty="0" smtClean="0"/>
              <a:t> 1-9</a:t>
            </a:r>
            <a:endParaRPr lang="ru-RU" sz="4400" dirty="0"/>
          </a:p>
        </p:txBody>
      </p:sp>
      <p:sp>
        <p:nvSpPr>
          <p:cNvPr id="5" name="Крест 4"/>
          <p:cNvSpPr/>
          <p:nvPr/>
        </p:nvSpPr>
        <p:spPr>
          <a:xfrm>
            <a:off x="4762500" y="2705100"/>
            <a:ext cx="914400" cy="787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77000" y="2146300"/>
            <a:ext cx="3124200" cy="177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tausend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3320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Zahlen</a:t>
            </a:r>
            <a:r>
              <a:rPr lang="en-US" dirty="0" smtClean="0"/>
              <a:t> 20-100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5600" y="4419600"/>
            <a:ext cx="4165600" cy="1003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4000" b="1" dirty="0"/>
              <a:t>s</a:t>
            </a:r>
            <a:r>
              <a:rPr lang="de-DE" sz="4000" b="1" dirty="0" smtClean="0"/>
              <a:t>echs</a:t>
            </a:r>
            <a:r>
              <a:rPr lang="de-DE" sz="4000" dirty="0" smtClean="0">
                <a:solidFill>
                  <a:srgbClr val="FF0000"/>
                </a:solidFill>
              </a:rPr>
              <a:t>und</a:t>
            </a:r>
            <a:r>
              <a:rPr lang="de-DE" sz="4000" b="1" dirty="0" smtClean="0"/>
              <a:t>vierzig</a:t>
            </a:r>
            <a:endParaRPr lang="ru-RU" sz="40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22300" y="1690688"/>
            <a:ext cx="2387600" cy="1751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800" dirty="0" smtClean="0"/>
              <a:t>4</a:t>
            </a:r>
            <a:endParaRPr lang="ru-RU" sz="8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56000" y="1690688"/>
            <a:ext cx="2286000" cy="1751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800" dirty="0" smtClean="0"/>
              <a:t>6</a:t>
            </a:r>
            <a:endParaRPr lang="ru-RU" sz="88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501900" y="3606800"/>
            <a:ext cx="1943100" cy="78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146300" y="3606800"/>
            <a:ext cx="2298700" cy="78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89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dirty="0" smtClean="0">
                <a:solidFill>
                  <a:srgbClr val="FF0000"/>
                </a:solidFill>
              </a:rPr>
              <a:t>1</a:t>
            </a:r>
            <a:r>
              <a:rPr lang="de-DE" sz="3200" dirty="0" smtClean="0">
                <a:solidFill>
                  <a:schemeClr val="accent6"/>
                </a:solidFill>
              </a:rPr>
              <a:t>2</a:t>
            </a:r>
            <a:r>
              <a:rPr lang="de-DE" sz="3200" dirty="0" smtClean="0"/>
              <a:t>35 – </a:t>
            </a:r>
            <a:r>
              <a:rPr lang="de-DE" sz="3200" dirty="0" err="1" smtClean="0">
                <a:solidFill>
                  <a:srgbClr val="FF0000"/>
                </a:solidFill>
              </a:rPr>
              <a:t>eintausend</a:t>
            </a:r>
            <a:r>
              <a:rPr lang="de-DE" sz="3200" dirty="0" err="1" smtClean="0">
                <a:solidFill>
                  <a:schemeClr val="accent6"/>
                </a:solidFill>
              </a:rPr>
              <a:t>zweihundert</a:t>
            </a:r>
            <a:r>
              <a:rPr lang="de-DE" sz="3200" dirty="0" err="1" smtClean="0"/>
              <a:t>fünfunddrei</a:t>
            </a:r>
            <a:r>
              <a:rPr lang="de-DE" sz="3200" b="1" u="sng" dirty="0" err="1" smtClean="0"/>
              <a:t>ß</a:t>
            </a:r>
            <a:r>
              <a:rPr lang="de-DE" sz="3200" dirty="0" err="1" smtClean="0"/>
              <a:t>ig</a:t>
            </a:r>
            <a:endParaRPr lang="de-DE" sz="3200" dirty="0" smtClean="0"/>
          </a:p>
          <a:p>
            <a:pPr marL="0" indent="0">
              <a:buNone/>
            </a:pPr>
            <a:r>
              <a:rPr lang="de-DE" sz="3200" dirty="0" smtClean="0">
                <a:solidFill>
                  <a:srgbClr val="FFC000"/>
                </a:solidFill>
              </a:rPr>
              <a:t>86</a:t>
            </a:r>
            <a:r>
              <a:rPr lang="de-DE" sz="3200" dirty="0" smtClean="0">
                <a:solidFill>
                  <a:srgbClr val="00B0F0"/>
                </a:solidFill>
              </a:rPr>
              <a:t>4</a:t>
            </a:r>
            <a:r>
              <a:rPr lang="de-DE" sz="3200" dirty="0" smtClean="0"/>
              <a:t>56 – </a:t>
            </a:r>
            <a:r>
              <a:rPr lang="de-DE" sz="3200" dirty="0" smtClean="0">
                <a:solidFill>
                  <a:srgbClr val="FFC000"/>
                </a:solidFill>
              </a:rPr>
              <a:t>sechsundachtzigtausend</a:t>
            </a:r>
            <a:r>
              <a:rPr lang="de-DE" sz="3200" dirty="0" smtClean="0">
                <a:solidFill>
                  <a:srgbClr val="00B0F0"/>
                </a:solidFill>
              </a:rPr>
              <a:t>vierhundert</a:t>
            </a:r>
            <a:r>
              <a:rPr lang="de-DE" sz="3200" dirty="0" smtClean="0"/>
              <a:t>sech</a:t>
            </a:r>
            <a:r>
              <a:rPr lang="de-DE" sz="3200" b="1" u="sng" dirty="0" smtClean="0"/>
              <a:t>s</a:t>
            </a:r>
            <a:r>
              <a:rPr lang="de-DE" sz="3200" dirty="0" smtClean="0"/>
              <a:t>undfünfzig</a:t>
            </a:r>
          </a:p>
          <a:p>
            <a:pPr marL="0" indent="0">
              <a:buNone/>
            </a:pPr>
            <a:r>
              <a:rPr lang="de-DE" sz="3200" dirty="0" smtClean="0">
                <a:solidFill>
                  <a:srgbClr val="7030A0"/>
                </a:solidFill>
              </a:rPr>
              <a:t>435</a:t>
            </a:r>
            <a:r>
              <a:rPr lang="de-DE" sz="3200" dirty="0" smtClean="0">
                <a:solidFill>
                  <a:srgbClr val="FFFF00"/>
                </a:solidFill>
              </a:rPr>
              <a:t>8</a:t>
            </a:r>
            <a:r>
              <a:rPr lang="de-DE" sz="3200" dirty="0" smtClean="0"/>
              <a:t>42 – </a:t>
            </a:r>
            <a:r>
              <a:rPr lang="de-DE" sz="3200" dirty="0" err="1" smtClean="0">
                <a:solidFill>
                  <a:srgbClr val="7030A0"/>
                </a:solidFill>
              </a:rPr>
              <a:t>vierhundertfünfunddrei</a:t>
            </a:r>
            <a:r>
              <a:rPr lang="de-DE" sz="3200" b="1" u="sng" dirty="0" err="1" smtClean="0">
                <a:solidFill>
                  <a:srgbClr val="7030A0"/>
                </a:solidFill>
              </a:rPr>
              <a:t>ß</a:t>
            </a:r>
            <a:r>
              <a:rPr lang="de-DE" sz="3200" dirty="0" err="1" smtClean="0">
                <a:solidFill>
                  <a:srgbClr val="7030A0"/>
                </a:solidFill>
              </a:rPr>
              <a:t>igtausend</a:t>
            </a:r>
            <a:r>
              <a:rPr lang="de-DE" sz="3200" dirty="0" err="1" smtClean="0">
                <a:solidFill>
                  <a:srgbClr val="FFFF00"/>
                </a:solidFill>
              </a:rPr>
              <a:t>achthundert</a:t>
            </a:r>
            <a:r>
              <a:rPr lang="de-DE" sz="3200" dirty="0" err="1" smtClean="0"/>
              <a:t>zweiundvierzig</a:t>
            </a:r>
            <a:endParaRPr lang="de-DE" sz="3200" dirty="0" smtClean="0"/>
          </a:p>
          <a:p>
            <a:pPr marL="0" indent="0">
              <a:buNone/>
            </a:pPr>
            <a:endParaRPr lang="de-DE" sz="3200" dirty="0"/>
          </a:p>
          <a:p>
            <a:pPr marL="0" indent="0">
              <a:buNone/>
            </a:pPr>
            <a:r>
              <a:rPr lang="de-DE" sz="3200" dirty="0" smtClean="0">
                <a:solidFill>
                  <a:srgbClr val="00B050"/>
                </a:solidFill>
              </a:rPr>
              <a:t>2</a:t>
            </a:r>
            <a:r>
              <a:rPr lang="de-DE" sz="3200" dirty="0" smtClean="0"/>
              <a:t>0</a:t>
            </a:r>
            <a:r>
              <a:rPr lang="de-DE" sz="3200" dirty="0" smtClean="0">
                <a:solidFill>
                  <a:srgbClr val="7030A0"/>
                </a:solidFill>
              </a:rPr>
              <a:t>16</a:t>
            </a:r>
            <a:r>
              <a:rPr lang="de-DE" sz="3200" dirty="0" smtClean="0"/>
              <a:t> – </a:t>
            </a:r>
            <a:r>
              <a:rPr lang="de-DE" sz="3200" dirty="0" smtClean="0">
                <a:solidFill>
                  <a:srgbClr val="00B050"/>
                </a:solidFill>
              </a:rPr>
              <a:t>zweitausend</a:t>
            </a:r>
            <a:r>
              <a:rPr lang="de-DE" sz="3200" dirty="0" smtClean="0">
                <a:solidFill>
                  <a:srgbClr val="7030A0"/>
                </a:solidFill>
              </a:rPr>
              <a:t>sec</a:t>
            </a:r>
            <a:r>
              <a:rPr lang="de-DE" sz="3200" b="1" u="sng" dirty="0" smtClean="0">
                <a:solidFill>
                  <a:srgbClr val="7030A0"/>
                </a:solidFill>
              </a:rPr>
              <a:t>hz</a:t>
            </a:r>
            <a:r>
              <a:rPr lang="de-DE" sz="3200" dirty="0" smtClean="0">
                <a:solidFill>
                  <a:srgbClr val="7030A0"/>
                </a:solidFill>
              </a:rPr>
              <a:t>ehn</a:t>
            </a:r>
          </a:p>
          <a:p>
            <a:pPr marL="0" indent="0">
              <a:buNone/>
            </a:pPr>
            <a:r>
              <a:rPr lang="de-DE" sz="32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de-DE" sz="3200" dirty="0" smtClean="0">
                <a:solidFill>
                  <a:srgbClr val="7030A0"/>
                </a:solidFill>
              </a:rPr>
              <a:t>004 - </a:t>
            </a:r>
            <a:r>
              <a:rPr lang="de-DE" sz="3200" dirty="0" smtClean="0">
                <a:solidFill>
                  <a:schemeClr val="accent6">
                    <a:lumMod val="75000"/>
                  </a:schemeClr>
                </a:solidFill>
              </a:rPr>
              <a:t>zweitausend</a:t>
            </a:r>
            <a:r>
              <a:rPr lang="de-DE" sz="3200" dirty="0" smtClean="0">
                <a:solidFill>
                  <a:srgbClr val="7030A0"/>
                </a:solidFill>
              </a:rPr>
              <a:t>vier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2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79</Words>
  <Application>Microsoft Office PowerPoint</Application>
  <PresentationFormat>Широкоэкранный</PresentationFormat>
  <Paragraphs>37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Zahlen</vt:lpstr>
      <vt:lpstr>Zahlen 20-100</vt:lpstr>
      <vt:lpstr>Zahlen 100-900</vt:lpstr>
      <vt:lpstr>Zahlen 1000-9000</vt:lpstr>
      <vt:lpstr>Zahlen 20-100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Zahlen</dc:title>
  <dc:creator>КЛАСС№2</dc:creator>
  <cp:lastModifiedBy>КЛАСС№2</cp:lastModifiedBy>
  <cp:revision>5</cp:revision>
  <dcterms:created xsi:type="dcterms:W3CDTF">2016-10-26T13:50:15Z</dcterms:created>
  <dcterms:modified xsi:type="dcterms:W3CDTF">2017-02-03T14:07:06Z</dcterms:modified>
</cp:coreProperties>
</file>