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9" r:id="rId3"/>
    <p:sldId id="260" r:id="rId4"/>
    <p:sldId id="256" r:id="rId5"/>
    <p:sldId id="257" r:id="rId6"/>
    <p:sldId id="263" r:id="rId7"/>
    <p:sldId id="264" r:id="rId8"/>
    <p:sldId id="269" r:id="rId9"/>
    <p:sldId id="268" r:id="rId10"/>
    <p:sldId id="265" r:id="rId11"/>
    <p:sldId id="267" r:id="rId12"/>
    <p:sldId id="270" r:id="rId13"/>
    <p:sldId id="266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64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42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875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15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87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00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25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3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97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49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69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36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6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50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6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55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BBACC9-825F-4C61-BFFB-EAF78F51547C}" type="datetimeFigureOut">
              <a:rPr lang="ru-RU" smtClean="0"/>
              <a:t>20.11.2017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0C3888-4A88-460E-BF22-79FA15F804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18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08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5782" y="811651"/>
            <a:ext cx="9601196" cy="1303867"/>
          </a:xfrm>
          <a:noFill/>
        </p:spPr>
        <p:txBody>
          <a:bodyPr>
            <a:noAutofit/>
          </a:bodyPr>
          <a:lstStyle/>
          <a:p>
            <a:pPr algn="r"/>
            <a:r>
              <a:rPr lang="ru-RU" sz="6600" dirty="0" smtClean="0">
                <a:solidFill>
                  <a:srgbClr val="FF0000"/>
                </a:solidFill>
              </a:rPr>
              <a:t>Задание </a:t>
            </a:r>
            <a:r>
              <a:rPr lang="ru-RU" sz="6600" dirty="0">
                <a:solidFill>
                  <a:srgbClr val="FF0000"/>
                </a:solidFill>
              </a:rPr>
              <a:t>1</a:t>
            </a:r>
            <a:br>
              <a:rPr lang="ru-RU" sz="6600" dirty="0">
                <a:solidFill>
                  <a:srgbClr val="FF0000"/>
                </a:solidFill>
              </a:rPr>
            </a:br>
            <a:r>
              <a:rPr lang="ru-RU" sz="6600" dirty="0">
                <a:solidFill>
                  <a:srgbClr val="FF0000"/>
                </a:solidFill>
              </a:rPr>
              <a:t>Свяжи слова</a:t>
            </a:r>
            <a:br>
              <a:rPr lang="ru-RU" sz="6600" dirty="0">
                <a:solidFill>
                  <a:srgbClr val="FF0000"/>
                </a:solidFill>
              </a:rPr>
            </a:b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3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117" y="0"/>
            <a:ext cx="9816883" cy="1875295"/>
          </a:xfrm>
        </p:spPr>
        <p:txBody>
          <a:bodyPr>
            <a:normAutofit/>
          </a:bodyPr>
          <a:lstStyle/>
          <a:p>
            <a:pPr algn="r"/>
            <a:r>
              <a:rPr lang="ru-RU" sz="7200" dirty="0" smtClean="0">
                <a:solidFill>
                  <a:srgbClr val="FF0000"/>
                </a:solidFill>
              </a:rPr>
              <a:t>Задание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2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азови предметы.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381" y="1490238"/>
            <a:ext cx="9947854" cy="1307205"/>
          </a:xfrm>
        </p:spPr>
        <p:txBody>
          <a:bodyPr>
            <a:noAutofit/>
          </a:bodyPr>
          <a:lstStyle/>
          <a:p>
            <a:pPr algn="r"/>
            <a:r>
              <a:rPr lang="ru-RU" sz="8800" dirty="0">
                <a:solidFill>
                  <a:schemeClr val="bg1"/>
                </a:solidFill>
              </a:rPr>
              <a:t>Задание </a:t>
            </a:r>
            <a:r>
              <a:rPr lang="ru-RU" sz="8800" dirty="0" smtClean="0">
                <a:solidFill>
                  <a:schemeClr val="bg1"/>
                </a:solidFill>
              </a:rPr>
              <a:t>3</a:t>
            </a:r>
            <a:r>
              <a:rPr lang="ru-RU" sz="8800" dirty="0">
                <a:solidFill>
                  <a:schemeClr val="bg1"/>
                </a:solidFill>
              </a:rPr>
              <a:t/>
            </a:r>
            <a:br>
              <a:rPr lang="ru-RU" sz="8800" dirty="0">
                <a:solidFill>
                  <a:schemeClr val="bg1"/>
                </a:solidFill>
              </a:rPr>
            </a:br>
            <a:r>
              <a:rPr lang="ru-RU" sz="8800" dirty="0" smtClean="0">
                <a:solidFill>
                  <a:schemeClr val="bg1"/>
                </a:solidFill>
              </a:rPr>
              <a:t>Буквы убежали</a:t>
            </a:r>
            <a:r>
              <a:rPr lang="ru-RU" sz="6000" dirty="0">
                <a:solidFill>
                  <a:schemeClr val="bg1"/>
                </a:solidFill>
              </a:rPr>
              <a:t/>
            </a:r>
            <a:br>
              <a:rPr lang="ru-RU" sz="6000" dirty="0">
                <a:solidFill>
                  <a:schemeClr val="bg1"/>
                </a:solidFill>
              </a:rPr>
            </a:b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60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809" y="579176"/>
            <a:ext cx="9601196" cy="2210519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ru-RU" sz="6700" dirty="0" smtClean="0">
                <a:solidFill>
                  <a:srgbClr val="FF0000"/>
                </a:solidFill>
              </a:rPr>
              <a:t>Задание </a:t>
            </a:r>
            <a:r>
              <a:rPr lang="ru-RU" sz="6700" dirty="0">
                <a:solidFill>
                  <a:srgbClr val="FF0000"/>
                </a:solidFill>
              </a:rPr>
              <a:t>4</a:t>
            </a:r>
            <a:r>
              <a:rPr lang="ru-RU" sz="6700" dirty="0">
                <a:solidFill>
                  <a:srgbClr val="FF0000"/>
                </a:solidFill>
              </a:rPr>
              <a:t/>
            </a:r>
            <a:br>
              <a:rPr lang="ru-RU" sz="6700" dirty="0">
                <a:solidFill>
                  <a:srgbClr val="FF0000"/>
                </a:solidFill>
              </a:rPr>
            </a:br>
            <a:r>
              <a:rPr lang="ru-RU" sz="6700" dirty="0">
                <a:solidFill>
                  <a:srgbClr val="FF0000"/>
                </a:solidFill>
              </a:rPr>
              <a:t>Языковая загадка</a:t>
            </a:r>
            <a:br>
              <a:rPr lang="ru-RU" sz="6700" dirty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435" y="1881033"/>
            <a:ext cx="10693830" cy="4845231"/>
          </a:xfrm>
        </p:spPr>
        <p:txBody>
          <a:bodyPr>
            <a:noAutofit/>
          </a:bodyPr>
          <a:lstStyle/>
          <a:p>
            <a:r>
              <a:rPr lang="ru-RU" sz="11500" dirty="0" smtClean="0">
                <a:solidFill>
                  <a:srgbClr val="FF0000"/>
                </a:solidFill>
              </a:rPr>
              <a:t>Спасибо за урок!</a:t>
            </a:r>
            <a:endParaRPr lang="ru-RU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0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25883" cy="4478510"/>
          </a:xfrm>
        </p:spPr>
        <p:txBody>
          <a:bodyPr>
            <a:noAutofit/>
          </a:bodyPr>
          <a:lstStyle/>
          <a:p>
            <a:r>
              <a:rPr lang="ru-RU" sz="7200" dirty="0" smtClean="0"/>
              <a:t>Мозговой штурм</a:t>
            </a:r>
            <a:br>
              <a:rPr lang="ru-RU" sz="7200" dirty="0" smtClean="0"/>
            </a:br>
            <a:r>
              <a:rPr lang="ru-RU" sz="7200" dirty="0" smtClean="0"/>
              <a:t>Разминка.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796741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2500966"/>
            <a:ext cx="9601196" cy="1303867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Игра «Карандаши».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Осень видео</a:t>
            </a:r>
            <a:endParaRPr lang="ru-RU" dirty="0"/>
          </a:p>
        </p:txBody>
      </p:sp>
      <p:pic>
        <p:nvPicPr>
          <p:cNvPr id="5" name="Что нам осень принесет (36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14819"/>
          </a:xfrm>
        </p:spPr>
      </p:pic>
    </p:spTree>
    <p:extLst>
      <p:ext uri="{BB962C8B-B14F-4D97-AF65-F5344CB8AC3E}">
        <p14:creationId xmlns:p14="http://schemas.microsoft.com/office/powerpoint/2010/main" val="3590467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71" y="982132"/>
            <a:ext cx="10633127" cy="3109421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Что принесла нам осень?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47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354" y="1487837"/>
            <a:ext cx="9754889" cy="4866468"/>
          </a:xfrm>
        </p:spPr>
        <p:txBody>
          <a:bodyPr>
            <a:noAutofit/>
          </a:bodyPr>
          <a:lstStyle/>
          <a:p>
            <a:r>
              <a:rPr lang="ru-RU" sz="11500" dirty="0" smtClean="0">
                <a:solidFill>
                  <a:srgbClr val="FFC000"/>
                </a:solidFill>
              </a:rPr>
              <a:t>Работа с </a:t>
            </a:r>
            <a:r>
              <a:rPr lang="ru-RU" sz="11500" dirty="0" smtClean="0">
                <a:solidFill>
                  <a:srgbClr val="FFC000"/>
                </a:solidFill>
              </a:rPr>
              <a:t>учебником.</a:t>
            </a:r>
            <a:endParaRPr lang="ru-RU" sz="11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75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466" y="165244"/>
            <a:ext cx="5896261" cy="1303867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Словарная работа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12" y="953622"/>
            <a:ext cx="9601196" cy="33189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Золотая осень – </a:t>
            </a:r>
            <a:r>
              <a:rPr lang="ru-RU" sz="3600" dirty="0" smtClean="0">
                <a:solidFill>
                  <a:srgbClr val="FF0000"/>
                </a:solidFill>
              </a:rPr>
              <a:t>олтин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куз</a:t>
            </a:r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Холодно – сову</a:t>
            </a:r>
            <a:r>
              <a:rPr lang="uz-Cyrl-UZ" sz="3600" dirty="0" smtClean="0">
                <a:solidFill>
                  <a:srgbClr val="FF0000"/>
                </a:solidFill>
              </a:rPr>
              <a:t>қ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Улетели птицы – </a:t>
            </a:r>
            <a:r>
              <a:rPr lang="uz-Cyrl-UZ" sz="3600" dirty="0" smtClean="0">
                <a:solidFill>
                  <a:srgbClr val="FF0000"/>
                </a:solidFill>
              </a:rPr>
              <a:t>қушлар учиб кетти </a:t>
            </a:r>
          </a:p>
          <a:p>
            <a:r>
              <a:rPr lang="uz-Cyrl-UZ" sz="3600" dirty="0" smtClean="0">
                <a:solidFill>
                  <a:srgbClr val="FF0000"/>
                </a:solidFill>
              </a:rPr>
              <a:t>В тёпл</a:t>
            </a:r>
            <a:r>
              <a:rPr lang="ru-RU" sz="3600" dirty="0" smtClean="0">
                <a:solidFill>
                  <a:srgbClr val="FF0000"/>
                </a:solidFill>
              </a:rPr>
              <a:t>ые</a:t>
            </a:r>
            <a:r>
              <a:rPr lang="ru-RU" sz="3600" dirty="0" smtClean="0">
                <a:solidFill>
                  <a:srgbClr val="FF0000"/>
                </a:solidFill>
              </a:rPr>
              <a:t> страны – </a:t>
            </a:r>
            <a:r>
              <a:rPr lang="ru-RU" sz="3600" dirty="0" smtClean="0">
                <a:solidFill>
                  <a:srgbClr val="FF0000"/>
                </a:solidFill>
              </a:rPr>
              <a:t>иссиқ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ўлкаларга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uz-Cyrl-UZ" sz="3600" dirty="0" smtClean="0">
                <a:solidFill>
                  <a:srgbClr val="FF0000"/>
                </a:solidFill>
              </a:rPr>
              <a:t>Урожай – хосил </a:t>
            </a:r>
          </a:p>
          <a:p>
            <a:r>
              <a:rPr lang="uz-Cyrl-UZ" sz="3600" dirty="0" smtClean="0">
                <a:solidFill>
                  <a:srgbClr val="FF0000"/>
                </a:solidFill>
              </a:rPr>
              <a:t>Ово</a:t>
            </a:r>
            <a:r>
              <a:rPr lang="ru-RU" sz="3600" dirty="0" smtClean="0">
                <a:solidFill>
                  <a:srgbClr val="FF0000"/>
                </a:solidFill>
              </a:rPr>
              <a:t>щ</a:t>
            </a:r>
            <a:r>
              <a:rPr lang="uz-Cyrl-UZ" sz="3600" dirty="0" smtClean="0">
                <a:solidFill>
                  <a:srgbClr val="FF0000"/>
                </a:solidFill>
              </a:rPr>
              <a:t>и – сабзавотлар </a:t>
            </a:r>
          </a:p>
          <a:p>
            <a:r>
              <a:rPr lang="uz-Cyrl-UZ" sz="3600" dirty="0" smtClean="0">
                <a:solidFill>
                  <a:srgbClr val="FF0000"/>
                </a:solidFill>
              </a:rPr>
              <a:t>Фрукты – мевалар </a:t>
            </a:r>
          </a:p>
          <a:p>
            <a:r>
              <a:rPr lang="uz-Cyrl-UZ" sz="3600" dirty="0" smtClean="0">
                <a:solidFill>
                  <a:srgbClr val="FF0000"/>
                </a:solidFill>
              </a:rPr>
              <a:t>Собирали – йиғиб – тердилар 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Физминутка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319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1353</TotalTime>
  <Words>70</Words>
  <Application>Microsoft Office PowerPoint</Application>
  <PresentationFormat>Широкоэкранный</PresentationFormat>
  <Paragraphs>20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Garamond</vt:lpstr>
      <vt:lpstr>Натуральные материалы</vt:lpstr>
      <vt:lpstr>Презентация PowerPoint</vt:lpstr>
      <vt:lpstr>Мозговой штурм Разминка.</vt:lpstr>
      <vt:lpstr>Игра «Карандаши».</vt:lpstr>
      <vt:lpstr>Осень видео</vt:lpstr>
      <vt:lpstr>Что принесла нам осень?</vt:lpstr>
      <vt:lpstr>Презентация PowerPoint</vt:lpstr>
      <vt:lpstr>Работа с учебником.</vt:lpstr>
      <vt:lpstr>Словарная работа</vt:lpstr>
      <vt:lpstr>Физминутка </vt:lpstr>
      <vt:lpstr>Задание 1 Свяжи слова </vt:lpstr>
      <vt:lpstr>Задание 2 Назови предметы. </vt:lpstr>
      <vt:lpstr>Задание 3 Буквы убежали </vt:lpstr>
      <vt:lpstr>Задание 4 Языковая загадка  </vt:lpstr>
      <vt:lpstr>Спасибо за урок!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Д.п</dc:title>
  <dc:creator>lenova 2</dc:creator>
  <cp:lastModifiedBy>lenova 2</cp:lastModifiedBy>
  <cp:revision>11</cp:revision>
  <dcterms:created xsi:type="dcterms:W3CDTF">2017-11-17T07:44:25Z</dcterms:created>
  <dcterms:modified xsi:type="dcterms:W3CDTF">2017-11-20T06:42:06Z</dcterms:modified>
</cp:coreProperties>
</file>