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1" d="100"/>
          <a:sy n="51" d="100"/>
        </p:scale>
        <p:origin x="-1926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29.08.2021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57290" y="928670"/>
            <a:ext cx="7406640" cy="3000396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/>
              <a:t>Что ты уже знаешь?</a:t>
            </a:r>
            <a:br>
              <a:rPr lang="ru-RU" sz="6000" b="1" dirty="0" smtClean="0"/>
            </a:br>
            <a:r>
              <a:rPr lang="ru-RU" sz="6000" b="1" dirty="0" smtClean="0"/>
              <a:t> Техника оригами.</a:t>
            </a:r>
            <a:br>
              <a:rPr lang="ru-RU" sz="6000" b="1" dirty="0" smtClean="0"/>
            </a:b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Выберите композиции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85860"/>
            <a:ext cx="410175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428736"/>
            <a:ext cx="412457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4071942"/>
            <a:ext cx="2857520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43985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Выберите правильный ответ</a:t>
            </a:r>
            <a:br>
              <a:rPr lang="ru-RU" b="1" dirty="0" smtClean="0"/>
            </a:br>
            <a:r>
              <a:rPr lang="ru-RU" sz="5300" b="1" dirty="0" smtClean="0">
                <a:solidFill>
                  <a:srgbClr val="C00000"/>
                </a:solidFill>
              </a:rPr>
              <a:t>Орнамент – это ...</a:t>
            </a:r>
            <a:endParaRPr lang="ru-RU" sz="53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785926"/>
            <a:ext cx="7498080" cy="1014410"/>
          </a:xfrm>
        </p:spPr>
        <p:txBody>
          <a:bodyPr>
            <a:noAutofit/>
          </a:bodyPr>
          <a:lstStyle/>
          <a:p>
            <a:r>
              <a:rPr lang="ru-RU" sz="4800" dirty="0" smtClean="0"/>
              <a:t>узор;</a:t>
            </a:r>
            <a:br>
              <a:rPr lang="ru-RU" sz="4800" dirty="0" smtClean="0"/>
            </a:br>
            <a:endParaRPr lang="ru-RU" sz="48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1142976" y="2643182"/>
            <a:ext cx="6572296" cy="78581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lang="ru-RU" sz="4800" dirty="0" smtClean="0"/>
              <a:t> повторяющийся узор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b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1142976" y="3429000"/>
            <a:ext cx="7498080" cy="10144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узор из листьев или</a:t>
            </a:r>
            <a:r>
              <a:rPr kumimoji="0" lang="ru-RU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бумаги</a:t>
            </a: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;</a:t>
            </a:r>
            <a:b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29077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Подумайте и подберите </a:t>
            </a:r>
            <a:br>
              <a:rPr lang="ru-RU" b="1" dirty="0" smtClean="0"/>
            </a:br>
            <a:r>
              <a:rPr lang="ru-RU" b="1" dirty="0" smtClean="0"/>
              <a:t>название к орнаментам</a:t>
            </a:r>
            <a:endParaRPr lang="ru-RU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857364"/>
            <a:ext cx="5572164" cy="210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286256"/>
            <a:ext cx="571504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571612"/>
            <a:ext cx="2748579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606494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14818"/>
            <a:ext cx="466106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3214686"/>
            <a:ext cx="218081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42277" y="4929198"/>
            <a:ext cx="3101723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6493978" cy="1143000"/>
          </a:xfrm>
        </p:spPr>
        <p:txBody>
          <a:bodyPr/>
          <a:lstStyle/>
          <a:p>
            <a:pPr algn="ctr"/>
            <a:r>
              <a:rPr lang="ru-RU" b="1" dirty="0" smtClean="0"/>
              <a:t>Деталь головы</a:t>
            </a:r>
            <a:endParaRPr lang="ru-RU" b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8168854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Детали туловища</a:t>
            </a:r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00174"/>
            <a:ext cx="723873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/>
              <a:t>Рефлексия 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447800"/>
            <a:ext cx="7862150" cy="4800600"/>
          </a:xfrm>
        </p:spPr>
        <p:txBody>
          <a:bodyPr/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Я узнал, что…</a:t>
            </a:r>
          </a:p>
          <a:p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Было интересно узнать о …</a:t>
            </a:r>
          </a:p>
          <a:p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Теперь я смогу 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4071942"/>
            <a:ext cx="2500330" cy="2568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928934"/>
            <a:ext cx="27173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1"/>
            <a:ext cx="404343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5720" y="2786058"/>
            <a:ext cx="2714644" cy="331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214290"/>
            <a:ext cx="265395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1285860"/>
            <a:ext cx="224898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3286148" cy="460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85728"/>
            <a:ext cx="2857520" cy="295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000108"/>
            <a:ext cx="2500330" cy="255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3929066"/>
            <a:ext cx="267820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3818" y="3429000"/>
            <a:ext cx="3030182" cy="282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000504"/>
            <a:ext cx="1928826" cy="255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Условные обозначения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357298"/>
            <a:ext cx="7345917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43365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Вместе с Мастером-Бобром </a:t>
            </a:r>
            <a:r>
              <a:rPr lang="ru-RU" b="1" dirty="0" smtClean="0"/>
              <a:t>ты </a:t>
            </a:r>
            <a:r>
              <a:rPr lang="ru-RU" b="1" dirty="0" smtClean="0"/>
              <a:t>узнаешь: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0562" y="1447800"/>
            <a:ext cx="4433126" cy="5410200"/>
          </a:xfrm>
        </p:spPr>
        <p:txBody>
          <a:bodyPr/>
          <a:lstStyle/>
          <a:p>
            <a:r>
              <a:rPr lang="ru-RU" dirty="0" smtClean="0"/>
              <a:t>Для чего нужны художнику тон, цвет, светотень, симметрия;</a:t>
            </a:r>
          </a:p>
          <a:p>
            <a:r>
              <a:rPr lang="ru-RU" dirty="0" smtClean="0"/>
              <a:t>Как художники используют их в своем творчестве при создании образов изделий.</a:t>
            </a:r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571612"/>
            <a:ext cx="4214810" cy="435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Технология -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447800"/>
            <a:ext cx="7715304" cy="183832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dirty="0" smtClean="0"/>
              <a:t>это последовательность технологических операций изготовления изделий. 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714752"/>
            <a:ext cx="579846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74638"/>
            <a:ext cx="857653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Рассмотрите </a:t>
            </a:r>
            <a:r>
              <a:rPr lang="ru-RU" b="1" dirty="0" smtClean="0"/>
              <a:t>рисунки. </a:t>
            </a:r>
            <a:r>
              <a:rPr lang="ru-RU" b="1" dirty="0" smtClean="0"/>
              <a:t>Распределите предметы на три группы.</a:t>
            </a:r>
            <a:endParaRPr lang="ru-RU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8429359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74638"/>
            <a:ext cx="829077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Соотнесите рисунки с названием операций</a:t>
            </a:r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643050"/>
            <a:ext cx="353976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4214818"/>
            <a:ext cx="322897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643050"/>
            <a:ext cx="3286148" cy="280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577" y="4441390"/>
            <a:ext cx="3785637" cy="200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86182" y="2214554"/>
            <a:ext cx="3429024" cy="69531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b="1" dirty="0" smtClean="0"/>
              <a:t>Резание ножницами </a:t>
            </a:r>
            <a:endParaRPr lang="ru-RU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85729"/>
            <a:ext cx="2571768" cy="160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928802"/>
            <a:ext cx="221457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648960" y="866756"/>
            <a:ext cx="4147406" cy="6953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Разметка по шаблону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3357562"/>
            <a:ext cx="221457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одержимое 2"/>
          <p:cNvSpPr txBox="1">
            <a:spLocks/>
          </p:cNvSpPr>
          <p:nvPr/>
        </p:nvSpPr>
        <p:spPr>
          <a:xfrm>
            <a:off x="4000496" y="3857628"/>
            <a:ext cx="4147406" cy="6953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Наклеивание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28" y="5000636"/>
            <a:ext cx="2714644" cy="143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одержимое 2"/>
          <p:cNvSpPr txBox="1">
            <a:spLocks/>
          </p:cNvSpPr>
          <p:nvPr/>
        </p:nvSpPr>
        <p:spPr>
          <a:xfrm>
            <a:off x="4286248" y="5286388"/>
            <a:ext cx="4147406" cy="69531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2800" b="1" dirty="0" smtClean="0"/>
              <a:t>Сгибание, складывание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95</TotalTime>
  <Words>108</Words>
  <PresentationFormat>Экран (4:3)</PresentationFormat>
  <Paragraphs>27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Что ты уже знаешь?  Техника оригами. </vt:lpstr>
      <vt:lpstr>Слайд 2</vt:lpstr>
      <vt:lpstr>Слайд 3</vt:lpstr>
      <vt:lpstr>Условные обозначения</vt:lpstr>
      <vt:lpstr>Вместе с Мастером-Бобром ты узнаешь:</vt:lpstr>
      <vt:lpstr>Технология - </vt:lpstr>
      <vt:lpstr>Рассмотрите рисунки. Распределите предметы на три группы.</vt:lpstr>
      <vt:lpstr>Соотнесите рисунки с названием операций</vt:lpstr>
      <vt:lpstr>Слайд 9</vt:lpstr>
      <vt:lpstr>Выберите композиции</vt:lpstr>
      <vt:lpstr>Выберите правильный ответ Орнамент – это ...</vt:lpstr>
      <vt:lpstr>Подумайте и подберите  название к орнаментам</vt:lpstr>
      <vt:lpstr>Слайд 13</vt:lpstr>
      <vt:lpstr>Деталь головы</vt:lpstr>
      <vt:lpstr>Детали туловища</vt:lpstr>
      <vt:lpstr>Рефлексия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ты уже знаешь?  Техника оригами</dc:title>
  <dc:creator>Вася</dc:creator>
  <cp:lastModifiedBy>Пользователь Windows</cp:lastModifiedBy>
  <cp:revision>12</cp:revision>
  <dcterms:created xsi:type="dcterms:W3CDTF">2017-05-30T13:40:20Z</dcterms:created>
  <dcterms:modified xsi:type="dcterms:W3CDTF">2021-08-29T10:48:31Z</dcterms:modified>
</cp:coreProperties>
</file>