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0" r:id="rId3"/>
    <p:sldId id="261" r:id="rId4"/>
    <p:sldId id="258" r:id="rId5"/>
    <p:sldId id="257" r:id="rId6"/>
    <p:sldId id="259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63" r:id="rId17"/>
    <p:sldId id="264" r:id="rId18"/>
    <p:sldId id="265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624" autoAdjust="0"/>
  </p:normalViewPr>
  <p:slideViewPr>
    <p:cSldViewPr>
      <p:cViewPr>
        <p:scale>
          <a:sx n="75" d="100"/>
          <a:sy n="75" d="100"/>
        </p:scale>
        <p:origin x="-1188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10/3/2020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random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Чудесные превращения слов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29222" y="5257800"/>
            <a:ext cx="5114778" cy="160020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Автор работы: </a:t>
            </a:r>
          </a:p>
          <a:p>
            <a:r>
              <a:rPr lang="ru-RU" sz="1400" dirty="0" smtClean="0"/>
              <a:t>учитель начальных </a:t>
            </a:r>
            <a:r>
              <a:rPr lang="ru-RU" sz="1400" dirty="0" smtClean="0"/>
              <a:t>классов </a:t>
            </a:r>
            <a:br>
              <a:rPr lang="ru-RU" sz="1400" dirty="0" smtClean="0"/>
            </a:br>
            <a:r>
              <a:rPr lang="ru-RU" sz="1400" dirty="0" smtClean="0"/>
              <a:t>МБОУ «Школа-интернат №4 для</a:t>
            </a:r>
            <a:br>
              <a:rPr lang="ru-RU" sz="1400" dirty="0" smtClean="0"/>
            </a:br>
            <a:r>
              <a:rPr lang="ru-RU" sz="1400" dirty="0" smtClean="0"/>
              <a:t> обучающихся с ограниченными возможностями</a:t>
            </a:r>
            <a:br>
              <a:rPr lang="ru-RU" sz="1400" dirty="0" smtClean="0"/>
            </a:br>
            <a:r>
              <a:rPr lang="ru-RU" sz="1400" dirty="0" smtClean="0"/>
              <a:t> здоровья» г. Перми</a:t>
            </a:r>
            <a:endParaRPr lang="ru-RU" sz="1400" dirty="0" smtClean="0"/>
          </a:p>
          <a:p>
            <a:r>
              <a:rPr lang="ru-RU" sz="1400" dirty="0" err="1" smtClean="0"/>
              <a:t>Имамова</a:t>
            </a:r>
            <a:r>
              <a:rPr lang="ru-RU" sz="1400" dirty="0" smtClean="0"/>
              <a:t> Валентина </a:t>
            </a:r>
            <a:r>
              <a:rPr lang="ru-RU" sz="1400" dirty="0" smtClean="0"/>
              <a:t>Андреевна</a:t>
            </a:r>
            <a:endParaRPr lang="ru-RU" sz="1400" dirty="0" smtClean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Слова-замены</a:t>
            </a:r>
            <a:endParaRPr lang="ru-RU" dirty="0"/>
          </a:p>
        </p:txBody>
      </p:sp>
      <p:pic>
        <p:nvPicPr>
          <p:cNvPr id="4" name="Содержимое 3" descr="през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0318" y="2256822"/>
            <a:ext cx="6112764" cy="3552444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Слова-дразнилки</a:t>
            </a:r>
            <a:endParaRPr lang="ru-RU" dirty="0"/>
          </a:p>
        </p:txBody>
      </p:sp>
      <p:pic>
        <p:nvPicPr>
          <p:cNvPr id="4" name="Содержимое 3" descr="през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7478" y="2201958"/>
            <a:ext cx="5838444" cy="3662172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Слова-зеркала</a:t>
            </a:r>
            <a:endParaRPr lang="ru-RU" dirty="0"/>
          </a:p>
        </p:txBody>
      </p:sp>
      <p:pic>
        <p:nvPicPr>
          <p:cNvPr id="4" name="Содержимое 3" descr="през5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9466" y="1609725"/>
            <a:ext cx="3874468" cy="484663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Слова-сложные</a:t>
            </a:r>
            <a:endParaRPr lang="ru-RU" dirty="0"/>
          </a:p>
        </p:txBody>
      </p:sp>
      <p:pic>
        <p:nvPicPr>
          <p:cNvPr id="4" name="Содержимое 3" descr="през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918" y="2220246"/>
            <a:ext cx="5655564" cy="3625596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Слова-описания</a:t>
            </a:r>
            <a:endParaRPr lang="ru-RU" dirty="0"/>
          </a:p>
        </p:txBody>
      </p:sp>
      <p:pic>
        <p:nvPicPr>
          <p:cNvPr id="4" name="Содержимое 3" descr="през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7693" y="1609725"/>
            <a:ext cx="5698014" cy="484663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Слова-стишки</a:t>
            </a:r>
            <a:endParaRPr lang="ru-RU" dirty="0"/>
          </a:p>
        </p:txBody>
      </p:sp>
      <p:pic>
        <p:nvPicPr>
          <p:cNvPr id="4" name="Содержимое 3" descr="през8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9190" y="1875060"/>
            <a:ext cx="5875020" cy="431596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 - кроссворды </a:t>
            </a:r>
            <a:endParaRPr lang="ru-RU" dirty="0"/>
          </a:p>
        </p:txBody>
      </p:sp>
      <p:pic>
        <p:nvPicPr>
          <p:cNvPr id="5" name="Содержимое 4" descr="през7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7458" y="2183670"/>
            <a:ext cx="6158484" cy="369874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Семейный кроссворд</a:t>
            </a:r>
            <a:endParaRPr lang="ru-RU" dirty="0"/>
          </a:p>
        </p:txBody>
      </p:sp>
      <p:pic>
        <p:nvPicPr>
          <p:cNvPr id="6" name="Содержимое 5" descr="през8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38853"/>
            <a:ext cx="3521075" cy="4448656"/>
          </a:xfrm>
        </p:spPr>
      </p:pic>
      <p:pic>
        <p:nvPicPr>
          <p:cNvPr id="7" name="Содержимое 6" descr="през9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09862" y="1600200"/>
            <a:ext cx="3457951" cy="4525963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2667000"/>
            <a:ext cx="7242048" cy="1143000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 - считалочки</a:t>
            </a:r>
            <a:endParaRPr lang="ru-RU" dirty="0"/>
          </a:p>
        </p:txBody>
      </p:sp>
      <p:pic>
        <p:nvPicPr>
          <p:cNvPr id="4" name="Содержимое 3" descr="през4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178" y="2019078"/>
            <a:ext cx="6067044" cy="4027932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 - скороговорки</a:t>
            </a:r>
            <a:endParaRPr lang="ru-RU" dirty="0"/>
          </a:p>
        </p:txBody>
      </p:sp>
      <p:pic>
        <p:nvPicPr>
          <p:cNvPr id="6" name="Содержимое 5" descr="през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4638" y="1977930"/>
            <a:ext cx="5564124" cy="411022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 - рифмы</a:t>
            </a:r>
            <a:endParaRPr lang="ru-RU" dirty="0"/>
          </a:p>
        </p:txBody>
      </p:sp>
      <p:pic>
        <p:nvPicPr>
          <p:cNvPr id="4" name="Содержимое 3" descr="през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043" y="1609725"/>
            <a:ext cx="5445314" cy="484663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 - волшебные</a:t>
            </a:r>
            <a:endParaRPr lang="ru-RU" dirty="0"/>
          </a:p>
        </p:txBody>
      </p:sp>
      <p:pic>
        <p:nvPicPr>
          <p:cNvPr id="4" name="Содержимое 3" descr="През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2224" y="1609725"/>
            <a:ext cx="4968951" cy="4846638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 – перевёртыши</a:t>
            </a:r>
            <a:endParaRPr lang="ru-RU" dirty="0"/>
          </a:p>
        </p:txBody>
      </p:sp>
      <p:pic>
        <p:nvPicPr>
          <p:cNvPr id="4" name="Содержимое 3" descr="през3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334" y="1721898"/>
            <a:ext cx="5856732" cy="4622292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 - ребусы</a:t>
            </a:r>
            <a:endParaRPr lang="ru-RU" dirty="0"/>
          </a:p>
        </p:txBody>
      </p:sp>
      <p:pic>
        <p:nvPicPr>
          <p:cNvPr id="4" name="Содержимое 3" descr="през6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600200"/>
            <a:ext cx="5829300" cy="3991356"/>
          </a:xfrm>
        </p:spPr>
      </p:pic>
      <p:sp>
        <p:nvSpPr>
          <p:cNvPr id="5" name="TextBox 4"/>
          <p:cNvSpPr txBox="1"/>
          <p:nvPr/>
        </p:nvSpPr>
        <p:spPr>
          <a:xfrm>
            <a:off x="1752600" y="5791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40А		</a:t>
            </a:r>
            <a:r>
              <a:rPr lang="ru-RU" sz="3200" dirty="0" smtClean="0">
                <a:solidFill>
                  <a:srgbClr val="00B050"/>
                </a:solidFill>
              </a:rPr>
              <a:t>100Л		</a:t>
            </a:r>
            <a:r>
              <a:rPr lang="ru-RU" sz="3200" dirty="0" smtClean="0">
                <a:solidFill>
                  <a:srgbClr val="7030A0"/>
                </a:solidFill>
              </a:rPr>
              <a:t>7Я</a:t>
            </a:r>
            <a:r>
              <a:rPr lang="ru-RU" sz="3200" dirty="0" smtClean="0">
                <a:solidFill>
                  <a:srgbClr val="00B050"/>
                </a:solidFill>
              </a:rPr>
              <a:t>	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Слова-пословицы</a:t>
            </a:r>
            <a:endParaRPr lang="ru-RU" dirty="0"/>
          </a:p>
        </p:txBody>
      </p:sp>
      <p:pic>
        <p:nvPicPr>
          <p:cNvPr id="4" name="Содержимое 3" descr="през 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9462" y="2110518"/>
            <a:ext cx="6094476" cy="3845052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Слова-омонимы</a:t>
            </a:r>
            <a:endParaRPr lang="ru-RU" dirty="0"/>
          </a:p>
        </p:txBody>
      </p:sp>
      <p:pic>
        <p:nvPicPr>
          <p:cNvPr id="4" name="Содержимое 3" descr="през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334" y="2329974"/>
            <a:ext cx="5856732" cy="3406140"/>
          </a:xfrm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130</TotalTime>
  <Words>44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Изящная</vt:lpstr>
      <vt:lpstr>Чудесные превращения слов</vt:lpstr>
      <vt:lpstr>Слова - считалочки</vt:lpstr>
      <vt:lpstr>Слова - скороговорки</vt:lpstr>
      <vt:lpstr>Слова - рифмы</vt:lpstr>
      <vt:lpstr>Слова - волшебные</vt:lpstr>
      <vt:lpstr>Слова – перевёртыши</vt:lpstr>
      <vt:lpstr>Слова - ребусы</vt:lpstr>
      <vt:lpstr>Слова-пословицы</vt:lpstr>
      <vt:lpstr>Слова-омонимы</vt:lpstr>
      <vt:lpstr>Слова-замены</vt:lpstr>
      <vt:lpstr>Слова-дразнилки</vt:lpstr>
      <vt:lpstr>Слова-зеркала</vt:lpstr>
      <vt:lpstr>Слова-сложные</vt:lpstr>
      <vt:lpstr>Слова-описания</vt:lpstr>
      <vt:lpstr>Слова-стишки</vt:lpstr>
      <vt:lpstr>Слова - кроссворды </vt:lpstr>
      <vt:lpstr>Семейный кроссворд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Чудесные превращения слов</dc:title>
  <dc:creator>Валентина</dc:creator>
  <cp:lastModifiedBy>админ</cp:lastModifiedBy>
  <cp:revision>17</cp:revision>
  <dcterms:created xsi:type="dcterms:W3CDTF">2017-03-31T10:33:05Z</dcterms:created>
  <dcterms:modified xsi:type="dcterms:W3CDTF">2020-10-03T13:49:12Z</dcterms:modified>
</cp:coreProperties>
</file>