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96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42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4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1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02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0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4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5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9EB7-8A93-453A-8147-DB6EBF1ABDE2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5377-F72B-4154-B2A1-1936F76D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8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1397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Ахсынньы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Кылааска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84400" y="2301399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Тыллары</a:t>
            </a: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 б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kumimoji="0" lang="ru-RU" sz="4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хх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араарын</a:t>
            </a: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652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 dirty="0" smtClean="0"/>
              <a:t>    </a:t>
            </a:r>
            <a:r>
              <a:rPr lang="en-US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ʏ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лэ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минньигэс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кустук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аччыгый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сылаас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долгуйуу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улахан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уруок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оскуола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4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бытаан</a:t>
            </a:r>
            <a:r>
              <a:rPr lang="ru-RU" altLang="ru-RU" sz="44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.</a:t>
            </a:r>
            <a:endParaRPr lang="ru-RU" altLang="ru-RU" sz="4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968030" y="339072"/>
            <a:ext cx="4467570" cy="5594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ʏ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кустук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уруок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оскуола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долгуйуу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6594793" y="339072"/>
            <a:ext cx="4764087" cy="559436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endParaRPr lang="ru-RU" alt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Бытаан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минньигэс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аччыгый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сылаас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улахан</a:t>
            </a:r>
            <a:endParaRPr lang="ru-RU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310314" y="1285876"/>
            <a:ext cx="3971925" cy="47148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ru-RU" altLang="ru-RU" sz="4000" b="1" i="1" dirty="0">
                <a:solidFill>
                  <a:schemeClr val="accent5">
                    <a:lumMod val="75000"/>
                  </a:schemeClr>
                </a:solidFill>
                <a:cs typeface="Lucida Sans Unicode" panose="020B0602030504020204" pitchFamily="34" charset="0"/>
              </a:rPr>
              <a:t>?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Бытаан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минньигэс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аччыгый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сылаас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улахан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95472" y="1285860"/>
            <a:ext cx="3714776" cy="471490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ʏ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кустук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уруок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оскуола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долгуйуу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1524000" y="21431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i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Саӊа</a:t>
            </a:r>
            <a:r>
              <a:rPr lang="ru-RU" altLang="ru-RU" sz="48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4800" b="1" i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чаастара</a:t>
            </a:r>
            <a:endParaRPr lang="ru-RU" altLang="ru-RU" sz="48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2095501" y="1357314"/>
            <a:ext cx="36433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i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Аат</a:t>
            </a:r>
            <a:r>
              <a:rPr lang="ru-RU" altLang="ru-RU" sz="40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тыл</a:t>
            </a:r>
            <a:endParaRPr lang="ru-RU" altLang="ru-RU" sz="40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52860" y="1116029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Да5ааһын </a:t>
            </a:r>
            <a:r>
              <a:rPr lang="ru-RU" altLang="ru-RU" sz="4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аат</a:t>
            </a:r>
            <a:r>
              <a:rPr lang="ru-RU" alt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9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218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О5олор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ойуур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устун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сырса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турдулар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Ойуурдаах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куобах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охтубат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524000" y="47847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Саңа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чаастарын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суруй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altLang="ru-RU" sz="4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0276" y="1423015"/>
            <a:ext cx="1222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А.т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1476" y="1423015"/>
            <a:ext cx="1222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А.т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73524" y="1504295"/>
            <a:ext cx="1684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Туох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5764" y="3830935"/>
            <a:ext cx="1684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Туох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92356" y="3830935"/>
            <a:ext cx="1222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А.т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84643" y="3830935"/>
            <a:ext cx="1361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Д.а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904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38400" y="553879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Тыллары</a:t>
            </a: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 б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kumimoji="0" lang="ru-RU" sz="4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хх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ɵ</a:t>
            </a: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араарын</a:t>
            </a: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046480" y="2281238"/>
            <a:ext cx="10495280" cy="3601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panose="05040102010807070707" pitchFamily="18" charset="2"/>
              <a:buNone/>
            </a:pPr>
            <a:r>
              <a:rPr lang="ru-RU" altLang="ru-RU" sz="4800" dirty="0" smtClean="0"/>
              <a:t>    </a:t>
            </a:r>
            <a:r>
              <a:rPr lang="ru-RU" alt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Ойуур</a:t>
            </a:r>
            <a:r>
              <a:rPr lang="ru-RU" alt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4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аахырымсах</a:t>
            </a:r>
            <a:r>
              <a:rPr lang="ru-RU" altLang="ru-RU" sz="48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8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тыа</a:t>
            </a:r>
            <a:r>
              <a:rPr lang="ru-RU" altLang="ru-RU" sz="48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, </a:t>
            </a:r>
            <a:r>
              <a:rPr lang="ru-RU" altLang="ru-RU" sz="4800" dirty="0" err="1" smtClean="0">
                <a:solidFill>
                  <a:srgbClr val="002060"/>
                </a:solidFill>
                <a:cs typeface="Lucida Sans Unicode" panose="020B0602030504020204" pitchFamily="34" charset="0"/>
              </a:rPr>
              <a:t>сайы</a:t>
            </a:r>
            <a:r>
              <a:rPr lang="ru-RU" alt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ӊӊы, </a:t>
            </a:r>
            <a:r>
              <a:rPr lang="ru-RU" alt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саахар</a:t>
            </a:r>
            <a:r>
              <a:rPr lang="ru-RU" alt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ойуурдаах</a:t>
            </a:r>
            <a:r>
              <a:rPr lang="ru-RU" alt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тыатаа5ы, </a:t>
            </a:r>
            <a:r>
              <a:rPr lang="ru-RU" alt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altLang="ru-RU" sz="4800" dirty="0" smtClean="0">
                <a:solidFill>
                  <a:srgbClr val="002060"/>
                </a:solidFill>
                <a:cs typeface="Lucida Sans Unicode" panose="020B0602030504020204" pitchFamily="34" charset="0"/>
              </a:rPr>
              <a:t> </a:t>
            </a:r>
            <a:endParaRPr lang="ru-RU" alt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935162" y="339072"/>
            <a:ext cx="4467570" cy="5594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Ойуур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ыа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Саахар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6464299" y="339072"/>
            <a:ext cx="4764087" cy="559436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endParaRPr lang="ru-RU" alt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Ойуурдаах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Тыатааа5ы </a:t>
            </a: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Сайыңңы</a:t>
            </a:r>
            <a:endParaRPr lang="ru-RU" alt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ru-RU" alt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Саахарымсах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347290" y="778194"/>
            <a:ext cx="36433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i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Аат</a:t>
            </a:r>
            <a:r>
              <a:rPr lang="ru-RU" altLang="ru-RU" sz="40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тыл</a:t>
            </a:r>
            <a:endParaRPr lang="ru-RU" altLang="ru-RU" sz="40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7024685" y="778193"/>
            <a:ext cx="36433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Да5аа</a:t>
            </a:r>
            <a:r>
              <a:rPr lang="ru-RU" alt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һын </a:t>
            </a:r>
            <a:r>
              <a:rPr lang="ru-RU" altLang="ru-RU" sz="40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аат</a:t>
            </a:r>
            <a:r>
              <a:rPr lang="ru-RU" alt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40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8" name="Заголовок 3"/>
          <p:cNvSpPr>
            <a:spLocks noGrp="1" noChangeArrowheads="1"/>
          </p:cNvSpPr>
          <p:nvPr>
            <p:ph type="title"/>
          </p:nvPr>
        </p:nvSpPr>
        <p:spPr bwMode="auto">
          <a:xfrm>
            <a:off x="935162" y="5296270"/>
            <a:ext cx="10515600" cy="144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Аат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тылтан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да5аа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һын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аат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хайдах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үөскээтэ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altLang="ru-RU" sz="48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1041400" y="901065"/>
            <a:ext cx="10515600" cy="435133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altLang="ru-RU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Да5ааһын </a:t>
            </a:r>
            <a:r>
              <a:rPr lang="ru-RU" altLang="ru-RU" sz="4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аат</a:t>
            </a:r>
            <a:r>
              <a:rPr lang="ru-RU" altLang="ru-RU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аат</a:t>
            </a:r>
            <a:r>
              <a:rPr lang="ru-RU" alt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тылтан</a:t>
            </a:r>
            <a:r>
              <a:rPr lang="ru-RU" alt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үөскээһинэ</a:t>
            </a:r>
            <a:endParaRPr lang="ru-RU" altLang="ru-RU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43759"/>
            <a:ext cx="10515600" cy="4033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күһүн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тыал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инигэ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тыл.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7710"/>
            <a:ext cx="10515600" cy="144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Аат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тылтан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да5аа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һын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ааттары</a:t>
            </a:r>
            <a:r>
              <a:rPr lang="ru-RU" alt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үөскэт</a:t>
            </a:r>
            <a:endParaRPr lang="ru-RU" altLang="ru-RU" sz="4800" b="1" dirty="0">
              <a:solidFill>
                <a:schemeClr val="accent5">
                  <a:lumMod val="75000"/>
                </a:schemeClr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146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Lucida Sans Unicode</vt:lpstr>
      <vt:lpstr>Times New Roman</vt:lpstr>
      <vt:lpstr>Wingdings 3</vt:lpstr>
      <vt:lpstr>Тема Office</vt:lpstr>
      <vt:lpstr>Ахсынньы 4 күнэ  Кылааска үлэ </vt:lpstr>
      <vt:lpstr>Презентация PowerPoint</vt:lpstr>
      <vt:lpstr>ʏлэ  кустук  уруок оскуола долгуйуу </vt:lpstr>
      <vt:lpstr>Презентация PowerPoint</vt:lpstr>
      <vt:lpstr>Презентация PowerPoint</vt:lpstr>
      <vt:lpstr>Аат тылтан да5ааһын аат хайдах үөскээтэ?</vt:lpstr>
      <vt:lpstr>Презентация PowerPoint</vt:lpstr>
      <vt:lpstr>Аат тылтан да5ааһын ааттары үөскэт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Ахсынньы 4 күнэ  Кылааска үлэ</dc:title>
  <dc:creator>Леонид</dc:creator>
  <cp:lastModifiedBy>Леонид</cp:lastModifiedBy>
  <cp:revision>7</cp:revision>
  <dcterms:created xsi:type="dcterms:W3CDTF">2020-12-04T02:30:02Z</dcterms:created>
  <dcterms:modified xsi:type="dcterms:W3CDTF">2020-12-04T02:49:34Z</dcterms:modified>
</cp:coreProperties>
</file>