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58" r:id="rId29"/>
    <p:sldId id="25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064896" cy="3168352"/>
          </a:xfrm>
        </p:spPr>
        <p:txBody>
          <a:bodyPr>
            <a:noAutofit/>
          </a:bodyPr>
          <a:lstStyle/>
          <a:p>
            <a:r>
              <a:rPr lang="ru-RU" sz="7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Диагностическое тестирование</a:t>
            </a:r>
            <a:endParaRPr lang="ru-RU" sz="73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6400800" cy="720080"/>
          </a:xfrm>
        </p:spPr>
        <p:txBody>
          <a:bodyPr>
            <a:normAutofit fontScale="85000" lnSpcReduction="10000"/>
          </a:bodyPr>
          <a:lstStyle/>
          <a:p>
            <a:r>
              <a:rPr lang="ru-RU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информатике для 5-6 класса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5789047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Выполнил учитель информатики МБОУ «Лицей №1 г. Инты» – Топоркова Ирина </a:t>
            </a:r>
            <a:r>
              <a:rPr lang="ru-RU" sz="1600" dirty="0" err="1" smtClean="0"/>
              <a:t>Леодоровна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4694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8. Операционной системой не является - 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hlinkClick r:id="rId2" action="ppaction://hlinksldjump"/>
              </a:rPr>
              <a:t>Paint</a:t>
            </a:r>
            <a:endParaRPr lang="ru-RU" sz="4000" b="1" dirty="0" smtClean="0"/>
          </a:p>
          <a:p>
            <a:pPr algn="ctr"/>
            <a:r>
              <a:rPr lang="en-US" sz="4000" b="1" dirty="0" smtClean="0">
                <a:hlinkClick r:id="rId3" action="ppaction://hlinksldjump"/>
              </a:rPr>
              <a:t>Windows</a:t>
            </a:r>
            <a:endParaRPr lang="ru-RU" sz="4000" b="1" dirty="0" smtClean="0"/>
          </a:p>
          <a:p>
            <a:pPr algn="ctr"/>
            <a:r>
              <a:rPr lang="en-US" sz="4000" b="1" dirty="0" err="1" smtClean="0">
                <a:hlinkClick r:id="rId3" action="ppaction://hlinksldjump"/>
              </a:rPr>
              <a:t>MacOS</a:t>
            </a:r>
            <a:endParaRPr lang="ru-RU" sz="4000" b="1" dirty="0" smtClean="0"/>
          </a:p>
          <a:p>
            <a:pPr algn="ctr"/>
            <a:r>
              <a:rPr lang="en-US" sz="4000" b="1" dirty="0" smtClean="0">
                <a:hlinkClick r:id="rId3" action="ppaction://hlinksldjump"/>
              </a:rPr>
              <a:t>Linux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475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9. Информация, хранящаяся во внешней памяти компьютера как единое целое и обозначенная именем, называется…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журнал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каталог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файл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папка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7115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10. Файл с расширением </a:t>
            </a:r>
            <a:r>
              <a:rPr lang="en-US" sz="2800" b="1" dirty="0" smtClean="0"/>
              <a:t>.txt</a:t>
            </a:r>
            <a:r>
              <a:rPr lang="ru-RU" sz="2800" b="1" dirty="0" smtClean="0"/>
              <a:t> является файлом следующей программы - 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звуковой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видео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текстовой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графической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822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11. Передача информации от источника к приемнику происходит по…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информационной связи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информационной трубе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информационной спирали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информационному каналу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843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12. Система обмена сообщениями (письмами) с помощью компьютерных сетей называется…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интернет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электронная почта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браузер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сервер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57223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13. Представление информации с помощью некоторого кода – это…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шифрование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маскировка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кодирование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изменение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1896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14. Любое словесное высказывание, напечатанное, написанное или существующее в устной форме – это…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диаграмма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текст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иллюстрация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схема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4586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15. Произвольная последовательность символов (букв, цифр, и др.), ограниченная с двух сторон служебными символами (пробел, запятая, скобки и др.) – это…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фрагмент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строка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слово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абзац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8691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16. Один из этапов работы с текстовым документом, во время которого происходит удаление, перемещение, замена и пр</a:t>
            </a:r>
            <a:r>
              <a:rPr lang="ru-RU" sz="2800" b="1" dirty="0" smtClean="0"/>
              <a:t>., называют…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вводом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редактированием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форматированием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изменением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8693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17. Размер шрифта измеряется в…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кеглях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дюймах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битах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пунктах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3444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809527"/>
              </p:ext>
            </p:extLst>
          </p:nvPr>
        </p:nvGraphicFramePr>
        <p:xfrm>
          <a:off x="467544" y="1052736"/>
          <a:ext cx="8229600" cy="5029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2" action="ppaction://hlinksldjump"/>
                        </a:rPr>
                        <a:t>1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3" action="ppaction://hlinksldjump"/>
                        </a:rPr>
                        <a:t>2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4" action="ppaction://hlinksldjump"/>
                        </a:rPr>
                        <a:t>3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5" action="ppaction://hlinksldjump"/>
                        </a:rPr>
                        <a:t>4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6" action="ppaction://hlinksldjump"/>
                        </a:rPr>
                        <a:t>5</a:t>
                      </a:r>
                      <a:endParaRPr lang="ru-RU" sz="6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7" action="ppaction://hlinksldjump"/>
                        </a:rPr>
                        <a:t>6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8" action="ppaction://hlinksldjump"/>
                        </a:rPr>
                        <a:t>7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9" action="ppaction://hlinksldjump"/>
                        </a:rPr>
                        <a:t>8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0" action="ppaction://hlinksldjump"/>
                        </a:rPr>
                        <a:t>9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1" action="ppaction://hlinksldjump"/>
                        </a:rPr>
                        <a:t>10</a:t>
                      </a:r>
                      <a:endParaRPr lang="ru-RU" sz="6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2" action="ppaction://hlinksldjump"/>
                        </a:rPr>
                        <a:t>11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3" action="ppaction://hlinksldjump"/>
                        </a:rPr>
                        <a:t>12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4" action="ppaction://hlinksldjump"/>
                        </a:rPr>
                        <a:t>13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5" action="ppaction://hlinksldjump"/>
                        </a:rPr>
                        <a:t>14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6" action="ppaction://hlinksldjump"/>
                        </a:rPr>
                        <a:t>15</a:t>
                      </a:r>
                      <a:endParaRPr lang="ru-RU" sz="6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7" action="ppaction://hlinksldjump"/>
                        </a:rPr>
                        <a:t>16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8" action="ppaction://hlinksldjump"/>
                        </a:rPr>
                        <a:t>17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19" action="ppaction://hlinksldjump"/>
                        </a:rPr>
                        <a:t>18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20" action="ppaction://hlinksldjump"/>
                        </a:rPr>
                        <a:t>19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21" action="ppaction://hlinksldjump"/>
                        </a:rPr>
                        <a:t>20</a:t>
                      </a:r>
                      <a:endParaRPr lang="ru-RU" sz="6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22" action="ppaction://hlinksldjump"/>
                        </a:rPr>
                        <a:t>21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23" action="ppaction://hlinksldjump"/>
                        </a:rPr>
                        <a:t>22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24" action="ppaction://hlinksldjump"/>
                        </a:rPr>
                        <a:t>23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25" action="ppaction://hlinksldjump"/>
                        </a:rPr>
                        <a:t>24</a:t>
                      </a:r>
                      <a:endParaRPr lang="ru-RU" sz="6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hlinkClick r:id="rId26" action="ppaction://hlinksldjump"/>
                        </a:rPr>
                        <a:t>25</a:t>
                      </a:r>
                      <a:endParaRPr lang="ru-RU" sz="6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271914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hlinkClick r:id="rId27" action="ppaction://hlinksldjump"/>
              </a:rPr>
              <a:t>Выбери вопрос:</a:t>
            </a:r>
            <a:endParaRPr lang="ru-RU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58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18. К наглядным формам представления информации не относится…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диаграмма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текст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рисунок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схема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10840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19. Разные виды графических изображений, создаваемых или обрабатываемых с помощью компьютера – это…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компьютерная графика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компьютерный дизайн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компьютерный рисунок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компьютерная иллюстрация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02319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20. Программа, предназначенная для создания картинок, поздравительных открыток, рекламных объявлений, приглашений, иллюстраций к докладам и других изображений называется…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текстовый редактор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графический редактор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звуковой редактор</a:t>
            </a:r>
            <a:endParaRPr lang="ru-RU" sz="4000" b="1" dirty="0" smtClean="0"/>
          </a:p>
          <a:p>
            <a:pPr algn="ctr"/>
            <a:r>
              <a:rPr lang="ru-RU" sz="4000" b="1" dirty="0" err="1" smtClean="0">
                <a:hlinkClick r:id="rId2" action="ppaction://hlinksldjump"/>
              </a:rPr>
              <a:t>видеоредактор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0226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72819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21. Выделенный фрагмент в графическом редакторе можно…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удалить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перетащить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размножить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верно все перечисленное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7689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5841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22. Наименьшей единицей измерения информации является…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сантиметр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секунда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бит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миллиграмм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71816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23. 1 байт равен…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1000 бит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1024 бит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1024 Кбайт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8 бит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2508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24. На завтрак в школьной столовой приготовили блины с вареньем, пироги с капустой, оладьи со сметаной и пироги с вареньем. Лена, Аня, Ваня и Света выбрали разные блюда. Определите, какое блюдо выбрал Ваня, если известно, что Лена и Аня – сладкоежки, а Ваня и Аня больше всего любят пироги?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01008"/>
            <a:ext cx="8219256" cy="284117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блины с вареньем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пироги с капустой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оладьи со сметаной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пироги с вареньем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406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25. В летний лагерь приехали отдыхать три друга: Миша, Володя и Петя. Известно, что каждый из них имеет одну из следующих фамилий: Иванов, Семенов, Герасимов. Миша – не Герасимов. Отец Володи – инженер. Володя учится в 6-м классе. Герасимов учится в 5-м классе. Отец Иванова – учитель. Какая фамилия у Володи?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01008"/>
            <a:ext cx="8219256" cy="284117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Иванов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Семенов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Герасимов</a:t>
            </a: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2585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3650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1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Ты молодец!</a:t>
            </a:r>
            <a:endParaRPr lang="ru-RU" sz="1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63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2" action="ppaction://hlinksldjump"/>
              </a:rPr>
              <a:t>Как жаль…</a:t>
            </a:r>
            <a:endParaRPr lang="ru-RU" sz="1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91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1. Знания, получаемые вами в школе; сведения, которые вы черпаете из книг, телепередач; новости, которые вы слышите по радио или от людей – это…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версия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информация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слухи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мнение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01279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2. Информация, которую человек получает с помощью органов слуха, называют…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звуковой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обонятельной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осязательной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зрительной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5833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3. Универсальная машина для работы с информацией – это…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калькулятор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телефон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компьютер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плоттер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9888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4. Для обработки данных и управления работой компьютера предназначен…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жесткий диск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процессор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джойстик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монитор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450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5. К устройствам ввода информации в память компьютера не относится…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клавиатура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монитор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сканер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микрофон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64423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6. Клавиша </a:t>
            </a:r>
            <a:r>
              <a:rPr lang="en-US" sz="2800" b="1" dirty="0" smtClean="0">
                <a:solidFill>
                  <a:schemeClr val="tx2"/>
                </a:solidFill>
              </a:rPr>
              <a:t>ENTER</a:t>
            </a:r>
            <a:r>
              <a:rPr lang="ru-RU" sz="2800" b="1" dirty="0" smtClean="0">
                <a:solidFill>
                  <a:schemeClr val="tx2"/>
                </a:solidFill>
              </a:rPr>
              <a:t> относится к следующей группе клавиш - …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функциональной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символьной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управления курсором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специальной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56267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7. К устройствам вывода информации не относится…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5612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hlinkClick r:id="rId2" action="ppaction://hlinksldjump"/>
              </a:rPr>
              <a:t>монитор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3" action="ppaction://hlinksldjump"/>
              </a:rPr>
              <a:t>видеокамера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принтер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hlinkClick r:id="rId2" action="ppaction://hlinksldjump"/>
              </a:rPr>
              <a:t>акустические колонки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31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167</TotalTime>
  <Words>640</Words>
  <Application>Microsoft Office PowerPoint</Application>
  <PresentationFormat>Экран (4:3)</PresentationFormat>
  <Paragraphs>155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Перспектива</vt:lpstr>
      <vt:lpstr>Диагностическое тестирование</vt:lpstr>
      <vt:lpstr>Презентация PowerPoint</vt:lpstr>
      <vt:lpstr>1. Знания, получаемые вами в школе; сведения, которые вы черпаете из книг, телепередач; новости, которые вы слышите по радио или от людей – это…</vt:lpstr>
      <vt:lpstr>2. Информация, которую человек получает с помощью органов слуха, называют…</vt:lpstr>
      <vt:lpstr>3. Универсальная машина для работы с информацией – это…</vt:lpstr>
      <vt:lpstr>4. Для обработки данных и управления работой компьютера предназначен…</vt:lpstr>
      <vt:lpstr>5. К устройствам ввода информации в память компьютера не относится…</vt:lpstr>
      <vt:lpstr>6. Клавиша ENTER относится к следующей группе клавиш - … </vt:lpstr>
      <vt:lpstr>7. К устройствам вывода информации не относится…</vt:lpstr>
      <vt:lpstr>8. Операционной системой не является - …</vt:lpstr>
      <vt:lpstr>9. Информация, хранящаяся во внешней памяти компьютера как единое целое и обозначенная именем, называется…</vt:lpstr>
      <vt:lpstr>10. Файл с расширением .txt является файлом следующей программы - …</vt:lpstr>
      <vt:lpstr>11. Передача информации от источника к приемнику происходит по… </vt:lpstr>
      <vt:lpstr>12. Система обмена сообщениями (письмами) с помощью компьютерных сетей называется…</vt:lpstr>
      <vt:lpstr>13. Представление информации с помощью некоторого кода – это…</vt:lpstr>
      <vt:lpstr>14. Любое словесное высказывание, напечатанное, написанное или существующее в устной форме – это… </vt:lpstr>
      <vt:lpstr>15. Произвольная последовательность символов (букв, цифр, и др.), ограниченная с двух сторон служебными символами (пробел, запятая, скобки и др.) – это… </vt:lpstr>
      <vt:lpstr>16. Один из этапов работы с текстовым документом, во время которого происходит удаление, перемещение, замена и пр., называют… </vt:lpstr>
      <vt:lpstr>17. Размер шрифта измеряется в… </vt:lpstr>
      <vt:lpstr>18. К наглядным формам представления информации не относится… </vt:lpstr>
      <vt:lpstr>19. Разные виды графических изображений, создаваемых или обрабатываемых с помощью компьютера – это…</vt:lpstr>
      <vt:lpstr>20. Программа, предназначенная для создания картинок, поздравительных открыток, рекламных объявлений, приглашений, иллюстраций к докладам и других изображений называется… </vt:lpstr>
      <vt:lpstr>21. Выделенный фрагмент в графическом редакторе можно… </vt:lpstr>
      <vt:lpstr>22. Наименьшей единицей измерения информации является… </vt:lpstr>
      <vt:lpstr>23. 1 байт равен… </vt:lpstr>
      <vt:lpstr>24. На завтрак в школьной столовой приготовили блины с вареньем, пироги с капустой, оладьи со сметаной и пироги с вареньем. Лена, Аня, Ваня и Света выбрали разные блюда. Определите, какое блюдо выбрал Ваня, если известно, что Лена и Аня – сладкоежки, а Ваня и Аня больше всего любят пироги? </vt:lpstr>
      <vt:lpstr>25. В летний лагерь приехали отдыхать три друга: Миша, Володя и Петя. Известно, что каждый из них имеет одну из следующих фамилий: Иванов, Семенов, Герасимов. Миша – не Герасимов. Отец Володи – инженер. Володя учится в 6-м классе. Герасимов учится в 5-м классе. Отец Иванова – учитель. Какая фамилия у Володи?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</dc:title>
  <dc:creator>Kabinet32</dc:creator>
  <cp:lastModifiedBy>Ильчуков Олег</cp:lastModifiedBy>
  <cp:revision>29</cp:revision>
  <dcterms:created xsi:type="dcterms:W3CDTF">2018-02-16T05:51:51Z</dcterms:created>
  <dcterms:modified xsi:type="dcterms:W3CDTF">2018-02-16T11:11:03Z</dcterms:modified>
</cp:coreProperties>
</file>