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  <p:sldMasterId id="2147484032" r:id="rId2"/>
    <p:sldMasterId id="2147484068" r:id="rId3"/>
    <p:sldMasterId id="2147484080" r:id="rId4"/>
    <p:sldMasterId id="2147484092" r:id="rId5"/>
    <p:sldMasterId id="2147484104" r:id="rId6"/>
  </p:sldMasterIdLst>
  <p:sldIdLst>
    <p:sldId id="356" r:id="rId7"/>
    <p:sldId id="357" r:id="rId8"/>
    <p:sldId id="256" r:id="rId9"/>
    <p:sldId id="348" r:id="rId10"/>
    <p:sldId id="349" r:id="rId11"/>
    <p:sldId id="26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44" r:id="rId20"/>
    <p:sldId id="351" r:id="rId21"/>
  </p:sldIdLst>
  <p:sldSz cx="10801350" cy="7380288"/>
  <p:notesSz cx="6858000" cy="9710738"/>
  <p:defaultTextStyle>
    <a:defPPr>
      <a:defRPr lang="ru-RU"/>
    </a:defPPr>
    <a:lvl1pPr marL="0" algn="l" defTabSz="103216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6073" algn="l" defTabSz="103216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2162" algn="l" defTabSz="103216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8246" algn="l" defTabSz="103216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4382" algn="l" defTabSz="103216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80450" algn="l" defTabSz="103216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96532" algn="l" defTabSz="103216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12630" algn="l" defTabSz="103216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28786" algn="l" defTabSz="103216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CC"/>
    <a:srgbClr val="00CC00"/>
    <a:srgbClr val="CCFF66"/>
    <a:srgbClr val="F5E7EE"/>
    <a:srgbClr val="CCFF99"/>
    <a:srgbClr val="FFFFCC"/>
    <a:srgbClr val="004821"/>
    <a:srgbClr val="FF99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7900" autoAdjust="0"/>
  </p:normalViewPr>
  <p:slideViewPr>
    <p:cSldViewPr>
      <p:cViewPr>
        <p:scale>
          <a:sx n="62" d="100"/>
          <a:sy n="62" d="100"/>
        </p:scale>
        <p:origin x="-1260" y="6"/>
      </p:cViewPr>
      <p:guideLst>
        <p:guide orient="horz" pos="2325"/>
        <p:guide pos="3402"/>
      </p:guideLst>
    </p:cSldViewPr>
  </p:slideViewPr>
  <p:outlineViewPr>
    <p:cViewPr>
      <p:scale>
        <a:sx n="33" d="100"/>
        <a:sy n="33" d="100"/>
      </p:scale>
      <p:origin x="0" y="475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292681"/>
            <a:ext cx="9181148" cy="158197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6" y="4182163"/>
            <a:ext cx="7560945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6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2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8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96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12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28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993824"/>
      </p:ext>
    </p:extLst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86628"/>
      </p:ext>
    </p:extLst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50533" y="317994"/>
            <a:ext cx="2870983" cy="6777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7579" y="317994"/>
            <a:ext cx="8432930" cy="6777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645149"/>
      </p:ext>
    </p:extLst>
  </p:cSld>
  <p:clrMapOvr>
    <a:masterClrMapping/>
  </p:clrMapOvr>
  <p:transition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292681"/>
            <a:ext cx="9181148" cy="158197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6" y="4182163"/>
            <a:ext cx="7560945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8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7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6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5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5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4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3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4014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7196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742539"/>
            <a:ext cx="9181148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128102"/>
            <a:ext cx="9181148" cy="161443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91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83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57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766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958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150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341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533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55995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0068" y="1722088"/>
            <a:ext cx="4770596" cy="487064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90686" y="1722088"/>
            <a:ext cx="4770596" cy="487064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17157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52023"/>
            <a:ext cx="4772472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168" indent="0">
              <a:buNone/>
              <a:defRPr sz="2300" b="1"/>
            </a:lvl2pPr>
            <a:lvl3pPr marL="1038341" indent="0">
              <a:buNone/>
              <a:defRPr sz="2000" b="1"/>
            </a:lvl3pPr>
            <a:lvl4pPr marL="1557512" indent="0">
              <a:buNone/>
              <a:defRPr sz="1800" b="1"/>
            </a:lvl4pPr>
            <a:lvl5pPr marL="2076683" indent="0">
              <a:buNone/>
              <a:defRPr sz="1800" b="1"/>
            </a:lvl5pPr>
            <a:lvl6pPr marL="2595853" indent="0">
              <a:buNone/>
              <a:defRPr sz="1800" b="1"/>
            </a:lvl6pPr>
            <a:lvl7pPr marL="3115025" indent="0">
              <a:buNone/>
              <a:defRPr sz="1800" b="1"/>
            </a:lvl7pPr>
            <a:lvl8pPr marL="3634196" indent="0">
              <a:buNone/>
              <a:defRPr sz="1800" b="1"/>
            </a:lvl8pPr>
            <a:lvl9pPr marL="415336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0068" y="2340508"/>
            <a:ext cx="4772472" cy="425220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59" y="1652023"/>
            <a:ext cx="4774347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168" indent="0">
              <a:buNone/>
              <a:defRPr sz="2300" b="1"/>
            </a:lvl2pPr>
            <a:lvl3pPr marL="1038341" indent="0">
              <a:buNone/>
              <a:defRPr sz="2000" b="1"/>
            </a:lvl3pPr>
            <a:lvl4pPr marL="1557512" indent="0">
              <a:buNone/>
              <a:defRPr sz="1800" b="1"/>
            </a:lvl4pPr>
            <a:lvl5pPr marL="2076683" indent="0">
              <a:buNone/>
              <a:defRPr sz="1800" b="1"/>
            </a:lvl5pPr>
            <a:lvl6pPr marL="2595853" indent="0">
              <a:buNone/>
              <a:defRPr sz="1800" b="1"/>
            </a:lvl6pPr>
            <a:lvl7pPr marL="3115025" indent="0">
              <a:buNone/>
              <a:defRPr sz="1800" b="1"/>
            </a:lvl7pPr>
            <a:lvl8pPr marL="3634196" indent="0">
              <a:buNone/>
              <a:defRPr sz="1800" b="1"/>
            </a:lvl8pPr>
            <a:lvl9pPr marL="415336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86959" y="2340508"/>
            <a:ext cx="4774347" cy="425220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07531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7697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17563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9" y="293849"/>
            <a:ext cx="3553570" cy="125054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3030" y="293866"/>
            <a:ext cx="6038255" cy="6298871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9" y="1544414"/>
            <a:ext cx="3553570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19168" indent="0">
              <a:buNone/>
              <a:defRPr sz="1400"/>
            </a:lvl2pPr>
            <a:lvl3pPr marL="1038341" indent="0">
              <a:buNone/>
              <a:defRPr sz="1100"/>
            </a:lvl3pPr>
            <a:lvl4pPr marL="1557512" indent="0">
              <a:buNone/>
              <a:defRPr sz="1000"/>
            </a:lvl4pPr>
            <a:lvl5pPr marL="2076683" indent="0">
              <a:buNone/>
              <a:defRPr sz="1000"/>
            </a:lvl5pPr>
            <a:lvl6pPr marL="2595853" indent="0">
              <a:buNone/>
              <a:defRPr sz="1000"/>
            </a:lvl6pPr>
            <a:lvl7pPr marL="3115025" indent="0">
              <a:buNone/>
              <a:defRPr sz="1000"/>
            </a:lvl7pPr>
            <a:lvl8pPr marL="3634196" indent="0">
              <a:buNone/>
              <a:defRPr sz="1000"/>
            </a:lvl8pPr>
            <a:lvl9pPr marL="415336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82502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020112"/>
      </p:ext>
    </p:extLst>
  </p:cSld>
  <p:clrMapOvr>
    <a:masterClrMapping/>
  </p:clrMapOvr>
  <p:transition>
    <p:newsfla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166205"/>
            <a:ext cx="6480810" cy="60989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59442"/>
            <a:ext cx="6480810" cy="4428173"/>
          </a:xfrm>
        </p:spPr>
        <p:txBody>
          <a:bodyPr/>
          <a:lstStyle>
            <a:lvl1pPr marL="0" indent="0">
              <a:buNone/>
              <a:defRPr sz="3600"/>
            </a:lvl1pPr>
            <a:lvl2pPr marL="519168" indent="0">
              <a:buNone/>
              <a:defRPr sz="3200"/>
            </a:lvl2pPr>
            <a:lvl3pPr marL="1038341" indent="0">
              <a:buNone/>
              <a:defRPr sz="2700"/>
            </a:lvl3pPr>
            <a:lvl4pPr marL="1557512" indent="0">
              <a:buNone/>
              <a:defRPr sz="2300"/>
            </a:lvl4pPr>
            <a:lvl5pPr marL="2076683" indent="0">
              <a:buNone/>
              <a:defRPr sz="2300"/>
            </a:lvl5pPr>
            <a:lvl6pPr marL="2595853" indent="0">
              <a:buNone/>
              <a:defRPr sz="2300"/>
            </a:lvl6pPr>
            <a:lvl7pPr marL="3115025" indent="0">
              <a:buNone/>
              <a:defRPr sz="2300"/>
            </a:lvl7pPr>
            <a:lvl8pPr marL="3634196" indent="0">
              <a:buNone/>
              <a:defRPr sz="2300"/>
            </a:lvl8pPr>
            <a:lvl9pPr marL="4153369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776101"/>
            <a:ext cx="6480810" cy="866158"/>
          </a:xfrm>
        </p:spPr>
        <p:txBody>
          <a:bodyPr/>
          <a:lstStyle>
            <a:lvl1pPr marL="0" indent="0">
              <a:buNone/>
              <a:defRPr sz="1600"/>
            </a:lvl1pPr>
            <a:lvl2pPr marL="519168" indent="0">
              <a:buNone/>
              <a:defRPr sz="1400"/>
            </a:lvl2pPr>
            <a:lvl3pPr marL="1038341" indent="0">
              <a:buNone/>
              <a:defRPr sz="1100"/>
            </a:lvl3pPr>
            <a:lvl4pPr marL="1557512" indent="0">
              <a:buNone/>
              <a:defRPr sz="1000"/>
            </a:lvl4pPr>
            <a:lvl5pPr marL="2076683" indent="0">
              <a:buNone/>
              <a:defRPr sz="1000"/>
            </a:lvl5pPr>
            <a:lvl6pPr marL="2595853" indent="0">
              <a:buNone/>
              <a:defRPr sz="1000"/>
            </a:lvl6pPr>
            <a:lvl7pPr marL="3115025" indent="0">
              <a:buNone/>
              <a:defRPr sz="1000"/>
            </a:lvl7pPr>
            <a:lvl8pPr marL="3634196" indent="0">
              <a:buNone/>
              <a:defRPr sz="1000"/>
            </a:lvl8pPr>
            <a:lvl9pPr marL="415336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0702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9706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295554"/>
            <a:ext cx="2430304" cy="6297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295554"/>
            <a:ext cx="7110889" cy="6297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153129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01350" cy="73802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ECE9C6"/>
                </a:solidFill>
              </a:rPr>
              <a:pPr/>
              <a:t>11.02.2017</a:t>
            </a:fld>
            <a:endParaRPr lang="ru-RU" dirty="0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 dirty="0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10532" y="3107437"/>
            <a:ext cx="8007824" cy="1031051"/>
            <a:chOff x="1172584" y="1381459"/>
            <a:chExt cx="6779110" cy="958086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18566" cy="958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38941"/>
              <a:r>
                <a:rPr lang="en-US" sz="6100" dirty="0" smtClean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6100" dirty="0">
                <a:ln w="3175">
                  <a:solidFill>
                    <a:srgbClr val="ECE9C6">
                      <a:alpha val="60000"/>
                    </a:srgbClr>
                  </a:solidFill>
                </a:ln>
                <a:solidFill>
                  <a:srgbClr val="ECE9C6">
                    <a:lumMod val="90000"/>
                  </a:srgb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7822" y="1493424"/>
            <a:ext cx="8005707" cy="1863885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203" y="4054813"/>
            <a:ext cx="7560945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519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8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8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7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7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6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6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5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698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11.02.2017</a:t>
            </a:fld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385115" y="1498245"/>
            <a:ext cx="8007824" cy="1031051"/>
            <a:chOff x="1172584" y="1381459"/>
            <a:chExt cx="6779110" cy="958086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18566" cy="958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38941"/>
              <a:r>
                <a:rPr lang="en-US" sz="61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61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5267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0801350" cy="7380288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385115" y="3107490"/>
            <a:ext cx="8007824" cy="1031051"/>
            <a:chOff x="1172584" y="1381459"/>
            <a:chExt cx="6779110" cy="958086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18566" cy="958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38941"/>
              <a:r>
                <a:rPr lang="en-US" sz="61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61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10" y="1296616"/>
            <a:ext cx="9160255" cy="2056231"/>
          </a:xfrm>
        </p:spPr>
        <p:txBody>
          <a:bodyPr anchor="b"/>
          <a:lstStyle>
            <a:lvl1pPr algn="ctr">
              <a:defRPr sz="61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987" y="4054226"/>
            <a:ext cx="9136670" cy="1614437"/>
          </a:xfrm>
        </p:spPr>
        <p:txBody>
          <a:bodyPr anchor="t"/>
          <a:lstStyle>
            <a:lvl1pPr marL="0" indent="0" algn="ctr">
              <a:buNone/>
              <a:defRPr sz="2300">
                <a:solidFill>
                  <a:schemeClr val="tx2"/>
                </a:solidFill>
              </a:defRPr>
            </a:lvl1pPr>
            <a:lvl2pPr marL="5194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89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584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778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97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168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362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55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11.02.2017</a:t>
            </a:fld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 dirty="0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134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11.02.2017</a:t>
            </a:fld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385115" y="1498245"/>
            <a:ext cx="8007824" cy="1031051"/>
            <a:chOff x="1172584" y="1381459"/>
            <a:chExt cx="6779110" cy="958086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18566" cy="958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38941"/>
              <a:r>
                <a:rPr lang="en-US" sz="61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61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0101" y="2410894"/>
            <a:ext cx="4493362" cy="41723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5487084" y="2410894"/>
            <a:ext cx="4493362" cy="41723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14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2155" y="2410894"/>
            <a:ext cx="4066389" cy="708508"/>
          </a:xfrm>
        </p:spPr>
        <p:txBody>
          <a:bodyPr anchor="b"/>
          <a:lstStyle>
            <a:lvl1pPr marL="0" indent="0" algn="ctr">
              <a:buNone/>
              <a:defRPr sz="2700" b="0">
                <a:solidFill>
                  <a:schemeClr val="tx2"/>
                </a:solidFill>
              </a:defRPr>
            </a:lvl1pPr>
            <a:lvl2pPr marL="519471" indent="0">
              <a:buNone/>
              <a:defRPr sz="2300" b="1"/>
            </a:lvl2pPr>
            <a:lvl3pPr marL="1038941" indent="0">
              <a:buNone/>
              <a:defRPr sz="2000" b="1"/>
            </a:lvl3pPr>
            <a:lvl4pPr marL="1558412" indent="0">
              <a:buNone/>
              <a:defRPr sz="1800" b="1"/>
            </a:lvl4pPr>
            <a:lvl5pPr marL="2077883" indent="0">
              <a:buNone/>
              <a:defRPr sz="1800" b="1"/>
            </a:lvl5pPr>
            <a:lvl6pPr marL="2597353" indent="0">
              <a:buNone/>
              <a:defRPr sz="1800" b="1"/>
            </a:lvl6pPr>
            <a:lvl7pPr marL="3116824" indent="0">
              <a:buNone/>
              <a:defRPr sz="1800" b="1"/>
            </a:lvl7pPr>
            <a:lvl8pPr marL="3636294" indent="0">
              <a:buNone/>
              <a:defRPr sz="1800" b="1"/>
            </a:lvl8pPr>
            <a:lvl9pPr marL="4155765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276" y="3172077"/>
            <a:ext cx="4493362" cy="341461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08974" y="2410894"/>
            <a:ext cx="4072109" cy="708508"/>
          </a:xfrm>
        </p:spPr>
        <p:txBody>
          <a:bodyPr anchor="b"/>
          <a:lstStyle>
            <a:lvl1pPr marL="0" indent="0" algn="ctr">
              <a:buNone/>
              <a:defRPr sz="2700" b="0">
                <a:solidFill>
                  <a:schemeClr val="tx2"/>
                </a:solidFill>
              </a:defRPr>
            </a:lvl1pPr>
            <a:lvl2pPr marL="519471" indent="0">
              <a:buNone/>
              <a:defRPr sz="2300" b="1"/>
            </a:lvl2pPr>
            <a:lvl3pPr marL="1038941" indent="0">
              <a:buNone/>
              <a:defRPr sz="2000" b="1"/>
            </a:lvl3pPr>
            <a:lvl4pPr marL="1558412" indent="0">
              <a:buNone/>
              <a:defRPr sz="1800" b="1"/>
            </a:lvl4pPr>
            <a:lvl5pPr marL="2077883" indent="0">
              <a:buNone/>
              <a:defRPr sz="1800" b="1"/>
            </a:lvl5pPr>
            <a:lvl6pPr marL="2597353" indent="0">
              <a:buNone/>
              <a:defRPr sz="1800" b="1"/>
            </a:lvl6pPr>
            <a:lvl7pPr marL="3116824" indent="0">
              <a:buNone/>
              <a:defRPr sz="1800" b="1"/>
            </a:lvl7pPr>
            <a:lvl8pPr marL="3636294" indent="0">
              <a:buNone/>
              <a:defRPr sz="1800" b="1"/>
            </a:lvl8pPr>
            <a:lvl9pPr marL="4155765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937" y="3168604"/>
            <a:ext cx="4488429" cy="341461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11.02.2017</a:t>
            </a:fld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 dirty="0">
              <a:solidFill>
                <a:srgbClr val="895D1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385115" y="1498245"/>
            <a:ext cx="8007824" cy="1031051"/>
            <a:chOff x="1172584" y="1381459"/>
            <a:chExt cx="6779110" cy="958086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18566" cy="958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38941"/>
              <a:r>
                <a:rPr lang="en-US" sz="61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61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20094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11.02.2017</a:t>
            </a:fld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 dirty="0">
              <a:solidFill>
                <a:srgbClr val="895D1D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85115" y="1498245"/>
            <a:ext cx="8007824" cy="1031051"/>
            <a:chOff x="1172584" y="1381459"/>
            <a:chExt cx="6779110" cy="958086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18566" cy="958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38941"/>
              <a:r>
                <a:rPr lang="en-US" sz="61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61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97934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11.02.2017</a:t>
            </a:fld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 dirty="0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907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742750"/>
            <a:ext cx="9181148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128313"/>
            <a:ext cx="9181148" cy="161443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607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21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82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64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8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96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12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287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96142"/>
      </p:ext>
    </p:extLst>
  </p:cSld>
  <p:clrMapOvr>
    <a:masterClrMapping/>
  </p:clrMapOvr>
  <p:transition>
    <p:newsfla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7097" y="1806003"/>
            <a:ext cx="4042808" cy="2030624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427" y="602001"/>
            <a:ext cx="4862813" cy="5990716"/>
          </a:xfrm>
        </p:spPr>
        <p:txBody>
          <a:bodyPr anchor="ctr"/>
          <a:lstStyle>
            <a:lvl1pPr>
              <a:defRPr sz="27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18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7097" y="3878270"/>
            <a:ext cx="4030100" cy="270899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519471" indent="0">
              <a:buNone/>
              <a:defRPr sz="1400"/>
            </a:lvl2pPr>
            <a:lvl3pPr marL="1038941" indent="0">
              <a:buNone/>
              <a:defRPr sz="1100"/>
            </a:lvl3pPr>
            <a:lvl4pPr marL="1558412" indent="0">
              <a:buNone/>
              <a:defRPr sz="1000"/>
            </a:lvl4pPr>
            <a:lvl5pPr marL="2077883" indent="0">
              <a:buNone/>
              <a:defRPr sz="1000"/>
            </a:lvl5pPr>
            <a:lvl6pPr marL="2597353" indent="0">
              <a:buNone/>
              <a:defRPr sz="1000"/>
            </a:lvl6pPr>
            <a:lvl7pPr marL="3116824" indent="0">
              <a:buNone/>
              <a:defRPr sz="1000"/>
            </a:lvl7pPr>
            <a:lvl8pPr marL="3636294" indent="0">
              <a:buNone/>
              <a:defRPr sz="1000"/>
            </a:lvl8pPr>
            <a:lvl9pPr marL="415576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11.02.2017</a:t>
            </a:fld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 dirty="0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88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570" y="5024384"/>
            <a:ext cx="9174794" cy="693830"/>
          </a:xfrm>
        </p:spPr>
        <p:txBody>
          <a:bodyPr anchor="b"/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579604" y="717759"/>
            <a:ext cx="5637109" cy="3872032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600"/>
            </a:lvl1pPr>
            <a:lvl2pPr marL="519471" indent="0">
              <a:buNone/>
              <a:defRPr sz="3200"/>
            </a:lvl2pPr>
            <a:lvl3pPr marL="1038941" indent="0">
              <a:buNone/>
              <a:defRPr sz="2700"/>
            </a:lvl3pPr>
            <a:lvl4pPr marL="1558412" indent="0">
              <a:buNone/>
              <a:defRPr sz="2300"/>
            </a:lvl4pPr>
            <a:lvl5pPr marL="2077883" indent="0">
              <a:buNone/>
              <a:defRPr sz="2300"/>
            </a:lvl5pPr>
            <a:lvl6pPr marL="2597353" indent="0">
              <a:buNone/>
              <a:defRPr sz="2300"/>
            </a:lvl6pPr>
            <a:lvl7pPr marL="3116824" indent="0">
              <a:buNone/>
              <a:defRPr sz="2300"/>
            </a:lvl7pPr>
            <a:lvl8pPr marL="3636294" indent="0">
              <a:buNone/>
              <a:defRPr sz="2300"/>
            </a:lvl8pPr>
            <a:lvl9pPr marL="4155765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278" y="5729792"/>
            <a:ext cx="9162087" cy="86615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519471" indent="0">
              <a:buNone/>
              <a:defRPr sz="1400"/>
            </a:lvl2pPr>
            <a:lvl3pPr marL="1038941" indent="0">
              <a:buNone/>
              <a:defRPr sz="1100"/>
            </a:lvl3pPr>
            <a:lvl4pPr marL="1558412" indent="0">
              <a:buNone/>
              <a:defRPr sz="1000"/>
            </a:lvl4pPr>
            <a:lvl5pPr marL="2077883" indent="0">
              <a:buNone/>
              <a:defRPr sz="1000"/>
            </a:lvl5pPr>
            <a:lvl6pPr marL="2597353" indent="0">
              <a:buNone/>
              <a:defRPr sz="1000"/>
            </a:lvl6pPr>
            <a:lvl7pPr marL="3116824" indent="0">
              <a:buNone/>
              <a:defRPr sz="1000"/>
            </a:lvl7pPr>
            <a:lvl8pPr marL="3636294" indent="0">
              <a:buNone/>
              <a:defRPr sz="1000"/>
            </a:lvl8pPr>
            <a:lvl9pPr marL="415576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11.02.2017</a:t>
            </a:fld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 dirty="0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1891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11.02.2017</a:t>
            </a:fld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 dirty="0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85115" y="1498245"/>
            <a:ext cx="8007824" cy="1031051"/>
            <a:chOff x="1172584" y="1381459"/>
            <a:chExt cx="6779110" cy="958086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18566" cy="958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38941"/>
              <a:r>
                <a:rPr lang="en-US" sz="61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61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64702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3000" y="602001"/>
            <a:ext cx="1982365" cy="599071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277" y="914577"/>
            <a:ext cx="6506227" cy="54064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11.02.2017</a:t>
            </a:fld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 dirty="0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4905527" y="3081518"/>
            <a:ext cx="5897509" cy="1031051"/>
            <a:chOff x="1815339" y="1406700"/>
            <a:chExt cx="5480154" cy="872847"/>
          </a:xfrm>
        </p:grpSpPr>
        <p:sp>
          <p:nvSpPr>
            <p:cNvPr id="12" name="TextBox 11"/>
            <p:cNvSpPr txBox="1"/>
            <p:nvPr/>
          </p:nvSpPr>
          <p:spPr>
            <a:xfrm>
              <a:off x="4136402" y="1406700"/>
              <a:ext cx="898503" cy="8728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38941"/>
              <a:r>
                <a:rPr lang="en-US" sz="61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61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80805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292681"/>
            <a:ext cx="9181148" cy="158197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6" y="4182163"/>
            <a:ext cx="7560945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6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2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8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96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12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28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318379"/>
      </p:ext>
    </p:extLst>
  </p:cSld>
  <p:clrMapOvr>
    <a:masterClrMapping/>
  </p:clrMapOvr>
  <p:transition>
    <p:newsfla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856947"/>
      </p:ext>
    </p:extLst>
  </p:cSld>
  <p:clrMapOvr>
    <a:masterClrMapping/>
  </p:clrMapOvr>
  <p:transition>
    <p:newsfla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742750"/>
            <a:ext cx="9181148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128313"/>
            <a:ext cx="9181148" cy="161443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607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21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82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64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8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96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12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287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833972"/>
      </p:ext>
    </p:extLst>
  </p:cSld>
  <p:clrMapOvr>
    <a:masterClrMapping/>
  </p:clrMapOvr>
  <p:transition>
    <p:newsflash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7580" y="1853620"/>
            <a:ext cx="5651956" cy="524137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69559" y="1853620"/>
            <a:ext cx="5651956" cy="524137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314166"/>
      </p:ext>
    </p:extLst>
  </p:cSld>
  <p:clrMapOvr>
    <a:masterClrMapping/>
  </p:clrMapOvr>
  <p:transition>
    <p:newsflash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71" y="295554"/>
            <a:ext cx="9721215" cy="123004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52023"/>
            <a:ext cx="4772472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6073" indent="0">
              <a:buNone/>
              <a:defRPr sz="2300" b="1"/>
            </a:lvl2pPr>
            <a:lvl3pPr marL="1032162" indent="0">
              <a:buNone/>
              <a:defRPr sz="2000" b="1"/>
            </a:lvl3pPr>
            <a:lvl4pPr marL="1548246" indent="0">
              <a:buNone/>
              <a:defRPr sz="1800" b="1"/>
            </a:lvl4pPr>
            <a:lvl5pPr marL="2064382" indent="0">
              <a:buNone/>
              <a:defRPr sz="1800" b="1"/>
            </a:lvl5pPr>
            <a:lvl6pPr marL="2580450" indent="0">
              <a:buNone/>
              <a:defRPr sz="1800" b="1"/>
            </a:lvl6pPr>
            <a:lvl7pPr marL="3096532" indent="0">
              <a:buNone/>
              <a:defRPr sz="1800" b="1"/>
            </a:lvl7pPr>
            <a:lvl8pPr marL="3612630" indent="0">
              <a:buNone/>
              <a:defRPr sz="1800" b="1"/>
            </a:lvl8pPr>
            <a:lvl9pPr marL="412878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0068" y="2340508"/>
            <a:ext cx="4772472" cy="425220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7190" y="1652023"/>
            <a:ext cx="4774347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6073" indent="0">
              <a:buNone/>
              <a:defRPr sz="2300" b="1"/>
            </a:lvl2pPr>
            <a:lvl3pPr marL="1032162" indent="0">
              <a:buNone/>
              <a:defRPr sz="2000" b="1"/>
            </a:lvl3pPr>
            <a:lvl4pPr marL="1548246" indent="0">
              <a:buNone/>
              <a:defRPr sz="1800" b="1"/>
            </a:lvl4pPr>
            <a:lvl5pPr marL="2064382" indent="0">
              <a:buNone/>
              <a:defRPr sz="1800" b="1"/>
            </a:lvl5pPr>
            <a:lvl6pPr marL="2580450" indent="0">
              <a:buNone/>
              <a:defRPr sz="1800" b="1"/>
            </a:lvl6pPr>
            <a:lvl7pPr marL="3096532" indent="0">
              <a:buNone/>
              <a:defRPr sz="1800" b="1"/>
            </a:lvl7pPr>
            <a:lvl8pPr marL="3612630" indent="0">
              <a:buNone/>
              <a:defRPr sz="1800" b="1"/>
            </a:lvl8pPr>
            <a:lvl9pPr marL="412878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87190" y="2340508"/>
            <a:ext cx="4774347" cy="425220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98361"/>
      </p:ext>
    </p:extLst>
  </p:cSld>
  <p:clrMapOvr>
    <a:masterClrMapping/>
  </p:clrMapOvr>
  <p:transition>
    <p:newsflash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503782"/>
      </p:ext>
    </p:extLst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7580" y="1853620"/>
            <a:ext cx="5651956" cy="524137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69559" y="1853620"/>
            <a:ext cx="5651956" cy="524137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219323"/>
      </p:ext>
    </p:extLst>
  </p:cSld>
  <p:clrMapOvr>
    <a:masterClrMapping/>
  </p:clrMapOvr>
  <p:transition>
    <p:newsflash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921285"/>
      </p:ext>
    </p:extLst>
  </p:cSld>
  <p:clrMapOvr>
    <a:masterClrMapping/>
  </p:clrMapOvr>
  <p:transition>
    <p:newsflash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9" y="293849"/>
            <a:ext cx="3553570" cy="125054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3030" y="294077"/>
            <a:ext cx="6038255" cy="6298871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9" y="1544625"/>
            <a:ext cx="3553570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16073" indent="0">
              <a:buNone/>
              <a:defRPr sz="1400"/>
            </a:lvl2pPr>
            <a:lvl3pPr marL="1032162" indent="0">
              <a:buNone/>
              <a:defRPr sz="1100"/>
            </a:lvl3pPr>
            <a:lvl4pPr marL="1548246" indent="0">
              <a:buNone/>
              <a:defRPr sz="1000"/>
            </a:lvl4pPr>
            <a:lvl5pPr marL="2064382" indent="0">
              <a:buNone/>
              <a:defRPr sz="1000"/>
            </a:lvl5pPr>
            <a:lvl6pPr marL="2580450" indent="0">
              <a:buNone/>
              <a:defRPr sz="1000"/>
            </a:lvl6pPr>
            <a:lvl7pPr marL="3096532" indent="0">
              <a:buNone/>
              <a:defRPr sz="1000"/>
            </a:lvl7pPr>
            <a:lvl8pPr marL="3612630" indent="0">
              <a:buNone/>
              <a:defRPr sz="1000"/>
            </a:lvl8pPr>
            <a:lvl9pPr marL="412878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83819"/>
      </p:ext>
    </p:extLst>
  </p:cSld>
  <p:clrMapOvr>
    <a:masterClrMapping/>
  </p:clrMapOvr>
  <p:transition>
    <p:newsflash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166205"/>
            <a:ext cx="6480810" cy="60989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59442"/>
            <a:ext cx="6480810" cy="4428173"/>
          </a:xfrm>
        </p:spPr>
        <p:txBody>
          <a:bodyPr/>
          <a:lstStyle>
            <a:lvl1pPr marL="0" indent="0">
              <a:buNone/>
              <a:defRPr sz="3600"/>
            </a:lvl1pPr>
            <a:lvl2pPr marL="516073" indent="0">
              <a:buNone/>
              <a:defRPr sz="3200"/>
            </a:lvl2pPr>
            <a:lvl3pPr marL="1032162" indent="0">
              <a:buNone/>
              <a:defRPr sz="2700"/>
            </a:lvl3pPr>
            <a:lvl4pPr marL="1548246" indent="0">
              <a:buNone/>
              <a:defRPr sz="2300"/>
            </a:lvl4pPr>
            <a:lvl5pPr marL="2064382" indent="0">
              <a:buNone/>
              <a:defRPr sz="2300"/>
            </a:lvl5pPr>
            <a:lvl6pPr marL="2580450" indent="0">
              <a:buNone/>
              <a:defRPr sz="2300"/>
            </a:lvl6pPr>
            <a:lvl7pPr marL="3096532" indent="0">
              <a:buNone/>
              <a:defRPr sz="2300"/>
            </a:lvl7pPr>
            <a:lvl8pPr marL="3612630" indent="0">
              <a:buNone/>
              <a:defRPr sz="2300"/>
            </a:lvl8pPr>
            <a:lvl9pPr marL="4128786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776101"/>
            <a:ext cx="6480810" cy="866158"/>
          </a:xfrm>
        </p:spPr>
        <p:txBody>
          <a:bodyPr/>
          <a:lstStyle>
            <a:lvl1pPr marL="0" indent="0">
              <a:buNone/>
              <a:defRPr sz="1600"/>
            </a:lvl1pPr>
            <a:lvl2pPr marL="516073" indent="0">
              <a:buNone/>
              <a:defRPr sz="1400"/>
            </a:lvl2pPr>
            <a:lvl3pPr marL="1032162" indent="0">
              <a:buNone/>
              <a:defRPr sz="1100"/>
            </a:lvl3pPr>
            <a:lvl4pPr marL="1548246" indent="0">
              <a:buNone/>
              <a:defRPr sz="1000"/>
            </a:lvl4pPr>
            <a:lvl5pPr marL="2064382" indent="0">
              <a:buNone/>
              <a:defRPr sz="1000"/>
            </a:lvl5pPr>
            <a:lvl6pPr marL="2580450" indent="0">
              <a:buNone/>
              <a:defRPr sz="1000"/>
            </a:lvl6pPr>
            <a:lvl7pPr marL="3096532" indent="0">
              <a:buNone/>
              <a:defRPr sz="1000"/>
            </a:lvl7pPr>
            <a:lvl8pPr marL="3612630" indent="0">
              <a:buNone/>
              <a:defRPr sz="1000"/>
            </a:lvl8pPr>
            <a:lvl9pPr marL="412878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189827"/>
      </p:ext>
    </p:extLst>
  </p:cSld>
  <p:clrMapOvr>
    <a:masterClrMapping/>
  </p:clrMapOvr>
  <p:transition>
    <p:newsflash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316225"/>
      </p:ext>
    </p:extLst>
  </p:cSld>
  <p:clrMapOvr>
    <a:masterClrMapping/>
  </p:clrMapOvr>
  <p:transition>
    <p:newsflash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50533" y="317994"/>
            <a:ext cx="2870983" cy="6777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7579" y="317994"/>
            <a:ext cx="8432930" cy="6777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444546"/>
      </p:ext>
    </p:extLst>
  </p:cSld>
  <p:clrMapOvr>
    <a:masterClrMapping/>
  </p:clrMapOvr>
  <p:transition>
    <p:newsflash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07576" y="5757338"/>
            <a:ext cx="10193774" cy="2562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3894" tIns="51947" rIns="103894" bIns="51947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450056" y="5223035"/>
            <a:ext cx="9991249" cy="1315468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0056" y="4182163"/>
            <a:ext cx="9991249" cy="984038"/>
          </a:xfrm>
        </p:spPr>
        <p:txBody>
          <a:bodyPr anchor="b"/>
          <a:lstStyle>
            <a:lvl1pPr marL="0" indent="0" algn="l">
              <a:buNone/>
              <a:defRPr sz="2700">
                <a:solidFill>
                  <a:schemeClr val="tx2">
                    <a:shade val="75000"/>
                  </a:schemeClr>
                </a:solidFill>
              </a:defRPr>
            </a:lvl1pPr>
            <a:lvl2pPr marL="519471" indent="0" algn="ctr">
              <a:buNone/>
            </a:lvl2pPr>
            <a:lvl3pPr marL="1038941" indent="0" algn="ctr">
              <a:buNone/>
            </a:lvl3pPr>
            <a:lvl4pPr marL="1558412" indent="0" algn="ctr">
              <a:buNone/>
            </a:lvl4pPr>
            <a:lvl5pPr marL="2077883" indent="0" algn="ctr">
              <a:buNone/>
            </a:lvl5pPr>
            <a:lvl6pPr marL="2597353" indent="0" algn="ctr">
              <a:buNone/>
            </a:lvl6pPr>
            <a:lvl7pPr marL="3116824" indent="0" algn="ctr">
              <a:buNone/>
            </a:lvl7pPr>
            <a:lvl8pPr marL="3636294" indent="0" algn="ctr">
              <a:buNone/>
            </a:lvl8pPr>
            <a:lvl9pPr marL="4155765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721215" y="6966992"/>
            <a:ext cx="896512" cy="265690"/>
          </a:xfrm>
        </p:spPr>
        <p:txBody>
          <a:bodyPr/>
          <a:lstStyle/>
          <a:p>
            <a:fld id="{F4B4924D-31F5-46F3-B824-9262CD25D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230529" y="82004"/>
            <a:ext cx="3420428" cy="310929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9721215" y="6966992"/>
            <a:ext cx="896512" cy="265690"/>
          </a:xfrm>
        </p:spPr>
        <p:txBody>
          <a:bodyPr/>
          <a:lstStyle/>
          <a:p>
            <a:fld id="{F4B4924D-31F5-46F3-B824-9262CD25D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07576" y="3707258"/>
            <a:ext cx="10193774" cy="2562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3894" tIns="51947" rIns="103894" bIns="51947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0056" y="1804071"/>
            <a:ext cx="9991249" cy="1312051"/>
          </a:xfrm>
        </p:spPr>
        <p:txBody>
          <a:bodyPr anchor="b"/>
          <a:lstStyle>
            <a:lvl1pPr marL="0" indent="0" algn="r">
              <a:buNone/>
              <a:defRPr sz="23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3186" y="3171528"/>
            <a:ext cx="10261283" cy="1275058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56444" y="492019"/>
            <a:ext cx="10261283" cy="905315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60045" y="1722067"/>
            <a:ext cx="4950619" cy="508419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490686" y="1722067"/>
            <a:ext cx="5130641" cy="508419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60045" y="5822227"/>
            <a:ext cx="10171271" cy="94987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32456" y="717528"/>
            <a:ext cx="5068219" cy="688485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5486936" y="717528"/>
            <a:ext cx="5070210" cy="688485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32456" y="1416263"/>
            <a:ext cx="5068219" cy="424195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5491312" y="1416263"/>
            <a:ext cx="5065833" cy="424195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721215" y="6970272"/>
            <a:ext cx="900113" cy="265690"/>
          </a:xfrm>
        </p:spPr>
        <p:txBody>
          <a:bodyPr/>
          <a:lstStyle/>
          <a:p>
            <a:fld id="{F4B4924D-31F5-46F3-B824-9262CD25D6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07576" y="6478254"/>
            <a:ext cx="10193774" cy="2562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3894" tIns="51947" rIns="103894" bIns="51947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71" y="295554"/>
            <a:ext cx="9721215" cy="123004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52023"/>
            <a:ext cx="4772472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6073" indent="0">
              <a:buNone/>
              <a:defRPr sz="2300" b="1"/>
            </a:lvl2pPr>
            <a:lvl3pPr marL="1032162" indent="0">
              <a:buNone/>
              <a:defRPr sz="2000" b="1"/>
            </a:lvl3pPr>
            <a:lvl4pPr marL="1548246" indent="0">
              <a:buNone/>
              <a:defRPr sz="1800" b="1"/>
            </a:lvl4pPr>
            <a:lvl5pPr marL="2064382" indent="0">
              <a:buNone/>
              <a:defRPr sz="1800" b="1"/>
            </a:lvl5pPr>
            <a:lvl6pPr marL="2580450" indent="0">
              <a:buNone/>
              <a:defRPr sz="1800" b="1"/>
            </a:lvl6pPr>
            <a:lvl7pPr marL="3096532" indent="0">
              <a:buNone/>
              <a:defRPr sz="1800" b="1"/>
            </a:lvl7pPr>
            <a:lvl8pPr marL="3612630" indent="0">
              <a:buNone/>
              <a:defRPr sz="1800" b="1"/>
            </a:lvl8pPr>
            <a:lvl9pPr marL="412878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0068" y="2340508"/>
            <a:ext cx="4772472" cy="425220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7190" y="1652023"/>
            <a:ext cx="4774347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6073" indent="0">
              <a:buNone/>
              <a:defRPr sz="2300" b="1"/>
            </a:lvl2pPr>
            <a:lvl3pPr marL="1032162" indent="0">
              <a:buNone/>
              <a:defRPr sz="2000" b="1"/>
            </a:lvl3pPr>
            <a:lvl4pPr marL="1548246" indent="0">
              <a:buNone/>
              <a:defRPr sz="1800" b="1"/>
            </a:lvl4pPr>
            <a:lvl5pPr marL="2064382" indent="0">
              <a:buNone/>
              <a:defRPr sz="1800" b="1"/>
            </a:lvl5pPr>
            <a:lvl6pPr marL="2580450" indent="0">
              <a:buNone/>
              <a:defRPr sz="1800" b="1"/>
            </a:lvl6pPr>
            <a:lvl7pPr marL="3096532" indent="0">
              <a:buNone/>
              <a:defRPr sz="1800" b="1"/>
            </a:lvl7pPr>
            <a:lvl8pPr marL="3612630" indent="0">
              <a:buNone/>
              <a:defRPr sz="1800" b="1"/>
            </a:lvl8pPr>
            <a:lvl9pPr marL="412878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87190" y="2340508"/>
            <a:ext cx="4774347" cy="425220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79439"/>
      </p:ext>
    </p:extLst>
  </p:cSld>
  <p:clrMapOvr>
    <a:masterClrMapping/>
  </p:clrMapOvr>
  <p:transition>
    <p:newsflash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56444" y="492019"/>
            <a:ext cx="10261283" cy="905315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07576" y="6294572"/>
            <a:ext cx="10193774" cy="2562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3894" tIns="51947" rIns="103894" bIns="51947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40067" y="5904231"/>
            <a:ext cx="9991249" cy="560355"/>
          </a:xfrm>
        </p:spPr>
        <p:txBody>
          <a:bodyPr anchor="ctr"/>
          <a:lstStyle>
            <a:lvl1pPr algn="l">
              <a:buNone/>
              <a:defRPr sz="23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540068" y="656025"/>
            <a:ext cx="3553570" cy="5166202"/>
          </a:xfrm>
        </p:spPr>
        <p:txBody>
          <a:bodyPr/>
          <a:lstStyle>
            <a:lvl1pPr marL="0" indent="0">
              <a:buNone/>
              <a:defRPr sz="16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223028" y="656025"/>
            <a:ext cx="6308288" cy="5166202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140517" y="663595"/>
            <a:ext cx="5940743" cy="3936154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6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50056" y="5374072"/>
            <a:ext cx="6930866" cy="562064"/>
          </a:xfrm>
        </p:spPr>
        <p:txBody>
          <a:bodyPr anchor="ctr"/>
          <a:lstStyle>
            <a:lvl1pPr algn="l">
              <a:buNone/>
              <a:defRPr sz="23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450056" y="5954614"/>
            <a:ext cx="6930866" cy="826866"/>
          </a:xfrm>
        </p:spPr>
        <p:txBody>
          <a:bodyPr lIns="124673" tIns="0"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101013" y="591108"/>
            <a:ext cx="2160270" cy="629716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591108"/>
            <a:ext cx="7380923" cy="629716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07576" y="5757338"/>
            <a:ext cx="10193774" cy="2562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3894" tIns="51947" rIns="103894" bIns="51947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450056" y="5223035"/>
            <a:ext cx="9991249" cy="1315468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0056" y="4182163"/>
            <a:ext cx="9991249" cy="984038"/>
          </a:xfrm>
        </p:spPr>
        <p:txBody>
          <a:bodyPr anchor="b"/>
          <a:lstStyle>
            <a:lvl1pPr marL="0" indent="0" algn="l">
              <a:buNone/>
              <a:defRPr sz="2700">
                <a:solidFill>
                  <a:schemeClr val="tx2">
                    <a:shade val="75000"/>
                  </a:schemeClr>
                </a:solidFill>
              </a:defRPr>
            </a:lvl1pPr>
            <a:lvl2pPr marL="519471" indent="0" algn="ctr">
              <a:buNone/>
            </a:lvl2pPr>
            <a:lvl3pPr marL="1038941" indent="0" algn="ctr">
              <a:buNone/>
            </a:lvl3pPr>
            <a:lvl4pPr marL="1558412" indent="0" algn="ctr">
              <a:buNone/>
            </a:lvl4pPr>
            <a:lvl5pPr marL="2077883" indent="0" algn="ctr">
              <a:buNone/>
            </a:lvl5pPr>
            <a:lvl6pPr marL="2597353" indent="0" algn="ctr">
              <a:buNone/>
            </a:lvl6pPr>
            <a:lvl7pPr marL="3116824" indent="0" algn="ctr">
              <a:buNone/>
            </a:lvl7pPr>
            <a:lvl8pPr marL="3636294" indent="0" algn="ctr">
              <a:buNone/>
            </a:lvl8pPr>
            <a:lvl9pPr marL="4155765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721215" y="6966992"/>
            <a:ext cx="896512" cy="265690"/>
          </a:xfrm>
        </p:spPr>
        <p:txBody>
          <a:bodyPr/>
          <a:lstStyle/>
          <a:p>
            <a:fld id="{F4B4924D-31F5-46F3-B824-9262CD25D63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495665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230529" y="82004"/>
            <a:ext cx="3420428" cy="310929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9721215" y="6966992"/>
            <a:ext cx="896512" cy="265690"/>
          </a:xfrm>
        </p:spPr>
        <p:txBody>
          <a:bodyPr/>
          <a:lstStyle/>
          <a:p>
            <a:fld id="{F4B4924D-31F5-46F3-B824-9262CD25D63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781330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07576" y="3707258"/>
            <a:ext cx="10193774" cy="2562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3894" tIns="51947" rIns="103894" bIns="51947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0056" y="1804071"/>
            <a:ext cx="9991249" cy="1312051"/>
          </a:xfrm>
        </p:spPr>
        <p:txBody>
          <a:bodyPr anchor="b"/>
          <a:lstStyle>
            <a:lvl1pPr marL="0" indent="0" algn="r">
              <a:buNone/>
              <a:defRPr sz="23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3186" y="3171528"/>
            <a:ext cx="10261283" cy="1275058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4451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56444" y="492019"/>
            <a:ext cx="10261283" cy="905315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60045" y="1722067"/>
            <a:ext cx="4950619" cy="508419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490686" y="1722067"/>
            <a:ext cx="5130641" cy="508419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37328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239566"/>
      </p:ext>
    </p:extLst>
  </p:cSld>
  <p:clrMapOvr>
    <a:masterClrMapping/>
  </p:clrMapOvr>
  <p:transition>
    <p:newsflash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60045" y="5822227"/>
            <a:ext cx="10171271" cy="94987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32456" y="717528"/>
            <a:ext cx="5068219" cy="688485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5486936" y="717528"/>
            <a:ext cx="5070210" cy="688485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32456" y="1416263"/>
            <a:ext cx="5068219" cy="424195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5491312" y="1416263"/>
            <a:ext cx="5065833" cy="424195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721215" y="6970272"/>
            <a:ext cx="900113" cy="265690"/>
          </a:xfrm>
        </p:spPr>
        <p:txBody>
          <a:bodyPr/>
          <a:lstStyle/>
          <a:p>
            <a:fld id="{F4B4924D-31F5-46F3-B824-9262CD25D63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07576" y="6478254"/>
            <a:ext cx="10193774" cy="2562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3894" tIns="51947" rIns="103894" bIns="51947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913940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56444" y="492019"/>
            <a:ext cx="10261283" cy="905315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60961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974667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07576" y="6294572"/>
            <a:ext cx="10193774" cy="2562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3894" tIns="51947" rIns="103894" bIns="51947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40067" y="5904231"/>
            <a:ext cx="9991249" cy="560355"/>
          </a:xfrm>
        </p:spPr>
        <p:txBody>
          <a:bodyPr anchor="ctr"/>
          <a:lstStyle>
            <a:lvl1pPr algn="l">
              <a:buNone/>
              <a:defRPr sz="23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540068" y="656025"/>
            <a:ext cx="3553570" cy="5166202"/>
          </a:xfrm>
        </p:spPr>
        <p:txBody>
          <a:bodyPr/>
          <a:lstStyle>
            <a:lvl1pPr marL="0" indent="0">
              <a:buNone/>
              <a:defRPr sz="16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223028" y="656025"/>
            <a:ext cx="6308288" cy="5166202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247367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140517" y="663595"/>
            <a:ext cx="5940743" cy="3936154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6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50056" y="5374072"/>
            <a:ext cx="6930866" cy="562064"/>
          </a:xfrm>
        </p:spPr>
        <p:txBody>
          <a:bodyPr anchor="ctr"/>
          <a:lstStyle>
            <a:lvl1pPr algn="l">
              <a:buNone/>
              <a:defRPr sz="23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450056" y="5954614"/>
            <a:ext cx="6930866" cy="826866"/>
          </a:xfrm>
        </p:spPr>
        <p:txBody>
          <a:bodyPr lIns="124673" tIns="0"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0394714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1195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101013" y="591108"/>
            <a:ext cx="2160270" cy="629716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591108"/>
            <a:ext cx="7380923" cy="629716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6680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095827"/>
      </p:ext>
    </p:extLst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9" y="293849"/>
            <a:ext cx="3553570" cy="125054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3030" y="294077"/>
            <a:ext cx="6038255" cy="6298871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9" y="1544625"/>
            <a:ext cx="3553570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16073" indent="0">
              <a:buNone/>
              <a:defRPr sz="1400"/>
            </a:lvl2pPr>
            <a:lvl3pPr marL="1032162" indent="0">
              <a:buNone/>
              <a:defRPr sz="1100"/>
            </a:lvl3pPr>
            <a:lvl4pPr marL="1548246" indent="0">
              <a:buNone/>
              <a:defRPr sz="1000"/>
            </a:lvl4pPr>
            <a:lvl5pPr marL="2064382" indent="0">
              <a:buNone/>
              <a:defRPr sz="1000"/>
            </a:lvl5pPr>
            <a:lvl6pPr marL="2580450" indent="0">
              <a:buNone/>
              <a:defRPr sz="1000"/>
            </a:lvl6pPr>
            <a:lvl7pPr marL="3096532" indent="0">
              <a:buNone/>
              <a:defRPr sz="1000"/>
            </a:lvl7pPr>
            <a:lvl8pPr marL="3612630" indent="0">
              <a:buNone/>
              <a:defRPr sz="1000"/>
            </a:lvl8pPr>
            <a:lvl9pPr marL="412878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976843"/>
      </p:ext>
    </p:extLst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166205"/>
            <a:ext cx="6480810" cy="60989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59442"/>
            <a:ext cx="6480810" cy="4428173"/>
          </a:xfrm>
        </p:spPr>
        <p:txBody>
          <a:bodyPr/>
          <a:lstStyle>
            <a:lvl1pPr marL="0" indent="0">
              <a:buNone/>
              <a:defRPr sz="3600"/>
            </a:lvl1pPr>
            <a:lvl2pPr marL="516073" indent="0">
              <a:buNone/>
              <a:defRPr sz="3200"/>
            </a:lvl2pPr>
            <a:lvl3pPr marL="1032162" indent="0">
              <a:buNone/>
              <a:defRPr sz="2700"/>
            </a:lvl3pPr>
            <a:lvl4pPr marL="1548246" indent="0">
              <a:buNone/>
              <a:defRPr sz="2300"/>
            </a:lvl4pPr>
            <a:lvl5pPr marL="2064382" indent="0">
              <a:buNone/>
              <a:defRPr sz="2300"/>
            </a:lvl5pPr>
            <a:lvl6pPr marL="2580450" indent="0">
              <a:buNone/>
              <a:defRPr sz="2300"/>
            </a:lvl6pPr>
            <a:lvl7pPr marL="3096532" indent="0">
              <a:buNone/>
              <a:defRPr sz="2300"/>
            </a:lvl7pPr>
            <a:lvl8pPr marL="3612630" indent="0">
              <a:buNone/>
              <a:defRPr sz="2300"/>
            </a:lvl8pPr>
            <a:lvl9pPr marL="4128786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776101"/>
            <a:ext cx="6480810" cy="866158"/>
          </a:xfrm>
        </p:spPr>
        <p:txBody>
          <a:bodyPr/>
          <a:lstStyle>
            <a:lvl1pPr marL="0" indent="0">
              <a:buNone/>
              <a:defRPr sz="1600"/>
            </a:lvl1pPr>
            <a:lvl2pPr marL="516073" indent="0">
              <a:buNone/>
              <a:defRPr sz="1400"/>
            </a:lvl2pPr>
            <a:lvl3pPr marL="1032162" indent="0">
              <a:buNone/>
              <a:defRPr sz="1100"/>
            </a:lvl3pPr>
            <a:lvl4pPr marL="1548246" indent="0">
              <a:buNone/>
              <a:defRPr sz="1000"/>
            </a:lvl4pPr>
            <a:lvl5pPr marL="2064382" indent="0">
              <a:buNone/>
              <a:defRPr sz="1000"/>
            </a:lvl5pPr>
            <a:lvl6pPr marL="2580450" indent="0">
              <a:buNone/>
              <a:defRPr sz="1000"/>
            </a:lvl6pPr>
            <a:lvl7pPr marL="3096532" indent="0">
              <a:buNone/>
              <a:defRPr sz="1000"/>
            </a:lvl7pPr>
            <a:lvl8pPr marL="3612630" indent="0">
              <a:buNone/>
              <a:defRPr sz="1000"/>
            </a:lvl8pPr>
            <a:lvl9pPr marL="412878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9A3-2E98-440F-895D-E4ACB51F5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924D-31F5-46F3-B824-9262CD25D6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63617"/>
      </p:ext>
    </p:extLst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71" y="295554"/>
            <a:ext cx="9721215" cy="1230048"/>
          </a:xfrm>
          <a:prstGeom prst="rect">
            <a:avLst/>
          </a:prstGeom>
        </p:spPr>
        <p:txBody>
          <a:bodyPr vert="horz" lIns="103221" tIns="51629" rIns="103221" bIns="5162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71" y="1722299"/>
            <a:ext cx="9721215" cy="4870649"/>
          </a:xfrm>
          <a:prstGeom prst="rect">
            <a:avLst/>
          </a:prstGeom>
        </p:spPr>
        <p:txBody>
          <a:bodyPr vert="horz" lIns="103221" tIns="51629" rIns="103221" bIns="5162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71" y="6840434"/>
            <a:ext cx="2520315" cy="392932"/>
          </a:xfrm>
          <a:prstGeom prst="rect">
            <a:avLst/>
          </a:prstGeom>
        </p:spPr>
        <p:txBody>
          <a:bodyPr vert="horz" lIns="103221" tIns="51629" rIns="103221" bIns="5162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1F9A3-2E98-440F-895D-E4ACB51F5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1" y="6840434"/>
            <a:ext cx="3420428" cy="392932"/>
          </a:xfrm>
          <a:prstGeom prst="rect">
            <a:avLst/>
          </a:prstGeom>
        </p:spPr>
        <p:txBody>
          <a:bodyPr vert="horz" lIns="103221" tIns="51629" rIns="103221" bIns="5162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71" y="6840434"/>
            <a:ext cx="2520315" cy="392932"/>
          </a:xfrm>
          <a:prstGeom prst="rect">
            <a:avLst/>
          </a:prstGeom>
        </p:spPr>
        <p:txBody>
          <a:bodyPr vert="horz" lIns="103221" tIns="51629" rIns="103221" bIns="5162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4924D-31F5-46F3-B824-9262CD25D6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5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>
    <p:newsflash/>
  </p:transition>
  <p:txStyles>
    <p:titleStyle>
      <a:lvl1pPr algn="ctr" defTabSz="103216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7060" indent="-387060" algn="l" defTabSz="103216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8761" indent="-322594" algn="l" defTabSz="1032162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0215" indent="-258031" algn="l" defTabSz="103216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6306" indent="-258031" algn="l" defTabSz="1032162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2385" indent="-258031" algn="l" defTabSz="1032162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8495" indent="-258031" algn="l" defTabSz="103216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4578" indent="-258031" algn="l" defTabSz="103216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70700" indent="-258031" algn="l" defTabSz="103216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6776" indent="-258031" algn="l" defTabSz="103216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21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6073" algn="l" defTabSz="10321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2162" algn="l" defTabSz="10321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8246" algn="l" defTabSz="10321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4382" algn="l" defTabSz="10321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80450" algn="l" defTabSz="10321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6532" algn="l" defTabSz="10321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2630" algn="l" defTabSz="10321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8786" algn="l" defTabSz="10321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71" y="295554"/>
            <a:ext cx="9721215" cy="1230048"/>
          </a:xfrm>
          <a:prstGeom prst="rect">
            <a:avLst/>
          </a:prstGeom>
        </p:spPr>
        <p:txBody>
          <a:bodyPr vert="horz" lIns="103834" tIns="51920" rIns="103834" bIns="519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71" y="1722088"/>
            <a:ext cx="9721215" cy="4870649"/>
          </a:xfrm>
          <a:prstGeom prst="rect">
            <a:avLst/>
          </a:prstGeom>
        </p:spPr>
        <p:txBody>
          <a:bodyPr vert="horz" lIns="103834" tIns="51920" rIns="103834" bIns="519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71" y="6840434"/>
            <a:ext cx="2520315" cy="392932"/>
          </a:xfrm>
          <a:prstGeom prst="rect">
            <a:avLst/>
          </a:prstGeom>
        </p:spPr>
        <p:txBody>
          <a:bodyPr vert="horz" lIns="103834" tIns="51920" rIns="103834" bIns="519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8341"/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38341"/>
              <a:t>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1" y="6840434"/>
            <a:ext cx="3420428" cy="392932"/>
          </a:xfrm>
          <a:prstGeom prst="rect">
            <a:avLst/>
          </a:prstGeom>
        </p:spPr>
        <p:txBody>
          <a:bodyPr vert="horz" lIns="103834" tIns="51920" rIns="103834" bIns="519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83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71" y="6840434"/>
            <a:ext cx="2520315" cy="392932"/>
          </a:xfrm>
          <a:prstGeom prst="rect">
            <a:avLst/>
          </a:prstGeom>
        </p:spPr>
        <p:txBody>
          <a:bodyPr vert="horz" lIns="103834" tIns="51920" rIns="103834" bIns="519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8341"/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383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94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ransition spd="med"/>
  <p:txStyles>
    <p:titleStyle>
      <a:lvl1pPr algn="ctr" defTabSz="1038341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9379" indent="-389379" algn="l" defTabSz="103834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3665" indent="-324483" algn="l" defTabSz="1038341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7927" indent="-259584" algn="l" defTabSz="103834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17097" indent="-259584" algn="l" defTabSz="1038341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6269" indent="-259584" algn="l" defTabSz="1038341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5439" indent="-259584" algn="l" defTabSz="10383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4611" indent="-259584" algn="l" defTabSz="10383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3784" indent="-259584" algn="l" defTabSz="10383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2953" indent="-259584" algn="l" defTabSz="10383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8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168" algn="l" defTabSz="1038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341" algn="l" defTabSz="1038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512" algn="l" defTabSz="1038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6683" algn="l" defTabSz="1038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5853" algn="l" defTabSz="1038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5025" algn="l" defTabSz="1038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4196" algn="l" defTabSz="1038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3369" algn="l" defTabSz="1038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801350" cy="7380288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94" tIns="51947" rIns="103894" bIns="51947" rtlCol="0" anchor="ctr"/>
          <a:lstStyle/>
          <a:p>
            <a:pPr algn="ctr" defTabSz="103894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279" y="613578"/>
            <a:ext cx="9162086" cy="1134539"/>
          </a:xfrm>
          <a:prstGeom prst="rect">
            <a:avLst/>
          </a:prstGeom>
        </p:spPr>
        <p:txBody>
          <a:bodyPr vert="horz" lIns="103894" tIns="51947" rIns="103894" bIns="51947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986" y="2419576"/>
            <a:ext cx="9149378" cy="4173140"/>
          </a:xfrm>
          <a:prstGeom prst="rect">
            <a:avLst/>
          </a:prstGeom>
        </p:spPr>
        <p:txBody>
          <a:bodyPr vert="horz" lIns="103894" tIns="51947" rIns="103894" bIns="5194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5697" y="6630682"/>
            <a:ext cx="2520315" cy="392932"/>
          </a:xfrm>
          <a:prstGeom prst="rect">
            <a:avLst/>
          </a:prstGeom>
        </p:spPr>
        <p:txBody>
          <a:bodyPr vert="horz" lIns="103894" tIns="51947" rIns="103894" bIns="51947" rtlCol="0" anchor="ctr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 defTabSz="1038941"/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 defTabSz="1038941"/>
              <a:t>11.02.2017</a:t>
            </a:fld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0461" y="6630682"/>
            <a:ext cx="3420428" cy="392932"/>
          </a:xfrm>
          <a:prstGeom prst="rect">
            <a:avLst/>
          </a:prstGeom>
        </p:spPr>
        <p:txBody>
          <a:bodyPr vert="horz" lIns="103894" tIns="51947" rIns="103894" bIns="51947" rtlCol="0" anchor="ctr"/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pPr defTabSz="1038941"/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2631" y="6630682"/>
            <a:ext cx="2520315" cy="392932"/>
          </a:xfrm>
          <a:prstGeom prst="rect">
            <a:avLst/>
          </a:prstGeom>
        </p:spPr>
        <p:txBody>
          <a:bodyPr vert="horz" lIns="103894" tIns="51947" rIns="103894" bIns="51947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defTabSz="1038941"/>
            <a:fld id="{B19B0651-EE4F-4900-A07F-96A6BFA9D0F0}" type="slidenum">
              <a:rPr lang="ru-RU" smtClean="0">
                <a:solidFill>
                  <a:srgbClr val="895D1D"/>
                </a:solidFill>
              </a:rPr>
              <a:pPr defTabSz="1038941"/>
              <a:t>‹#›</a:t>
            </a:fld>
            <a:endParaRPr lang="ru-RU" dirty="0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0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defTabSz="1038941" rtl="0" eaLnBrk="1" latinLnBrk="0" hangingPunct="1">
        <a:spcBef>
          <a:spcPct val="0"/>
        </a:spcBef>
        <a:buNone/>
        <a:defRPr sz="61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15577" indent="-415577" algn="l" defTabSz="1038941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883100" indent="-415577" algn="l" defTabSz="1038941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98677" indent="-415577" algn="l" defTabSz="1038941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3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714253" indent="-363629" algn="l" defTabSz="1038941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77883" indent="-363629" algn="l" defTabSz="1038941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441512" indent="-311682" algn="l" defTabSz="1038941" rtl="0" eaLnBrk="1" latinLnBrk="0" hangingPunct="1">
        <a:spcBef>
          <a:spcPts val="454"/>
        </a:spcBef>
        <a:buClr>
          <a:schemeClr val="accent1"/>
        </a:buClr>
        <a:buFont typeface="Wingdings" pitchFamily="2" charset="2"/>
        <a:buChar char="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805141" indent="-311682" algn="l" defTabSz="1038941" rtl="0" eaLnBrk="1" latinLnBrk="0" hangingPunct="1">
        <a:spcBef>
          <a:spcPts val="454"/>
        </a:spcBef>
        <a:buClr>
          <a:schemeClr val="accent1"/>
        </a:buClr>
        <a:buFont typeface="Wingdings" pitchFamily="2" charset="2"/>
        <a:buChar char="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68771" indent="-311682" algn="l" defTabSz="1038941" rtl="0" eaLnBrk="1" latinLnBrk="0" hangingPunct="1">
        <a:spcBef>
          <a:spcPts val="454"/>
        </a:spcBef>
        <a:buClr>
          <a:schemeClr val="accent1"/>
        </a:buClr>
        <a:buFont typeface="Wingdings" pitchFamily="2" charset="2"/>
        <a:buChar char="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32400" indent="-311682" algn="l" defTabSz="1038941" rtl="0" eaLnBrk="1" latinLnBrk="0" hangingPunct="1">
        <a:spcBef>
          <a:spcPts val="454"/>
        </a:spcBef>
        <a:buClr>
          <a:schemeClr val="accent1"/>
        </a:buClr>
        <a:buFont typeface="Wingdings" pitchFamily="2" charset="2"/>
        <a:buChar char="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89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471" algn="l" defTabSz="10389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941" algn="l" defTabSz="10389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412" algn="l" defTabSz="10389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883" algn="l" defTabSz="10389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353" algn="l" defTabSz="10389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6824" algn="l" defTabSz="10389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6294" algn="l" defTabSz="10389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5765" algn="l" defTabSz="10389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71" y="295554"/>
            <a:ext cx="9721215" cy="1230048"/>
          </a:xfrm>
          <a:prstGeom prst="rect">
            <a:avLst/>
          </a:prstGeom>
        </p:spPr>
        <p:txBody>
          <a:bodyPr vert="horz" lIns="103221" tIns="51629" rIns="103221" bIns="5162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71" y="1722299"/>
            <a:ext cx="9721215" cy="4870649"/>
          </a:xfrm>
          <a:prstGeom prst="rect">
            <a:avLst/>
          </a:prstGeom>
        </p:spPr>
        <p:txBody>
          <a:bodyPr vert="horz" lIns="103221" tIns="51629" rIns="103221" bIns="5162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71" y="6840434"/>
            <a:ext cx="2520315" cy="392932"/>
          </a:xfrm>
          <a:prstGeom prst="rect">
            <a:avLst/>
          </a:prstGeom>
        </p:spPr>
        <p:txBody>
          <a:bodyPr vert="horz" lIns="103221" tIns="51629" rIns="103221" bIns="5162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1F9A3-2E98-440F-895D-E4ACB51F5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1" y="6840434"/>
            <a:ext cx="3420428" cy="392932"/>
          </a:xfrm>
          <a:prstGeom prst="rect">
            <a:avLst/>
          </a:prstGeom>
        </p:spPr>
        <p:txBody>
          <a:bodyPr vert="horz" lIns="103221" tIns="51629" rIns="103221" bIns="5162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71" y="6840434"/>
            <a:ext cx="2520315" cy="392932"/>
          </a:xfrm>
          <a:prstGeom prst="rect">
            <a:avLst/>
          </a:prstGeom>
        </p:spPr>
        <p:txBody>
          <a:bodyPr vert="horz" lIns="103221" tIns="51629" rIns="103221" bIns="5162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4924D-31F5-46F3-B824-9262CD25D6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27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ransition>
    <p:newsflash/>
  </p:transition>
  <p:txStyles>
    <p:titleStyle>
      <a:lvl1pPr algn="ctr" defTabSz="103216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7060" indent="-387060" algn="l" defTabSz="103216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8761" indent="-322594" algn="l" defTabSz="1032162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0215" indent="-258031" algn="l" defTabSz="103216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6306" indent="-258031" algn="l" defTabSz="1032162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2385" indent="-258031" algn="l" defTabSz="1032162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8495" indent="-258031" algn="l" defTabSz="103216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4578" indent="-258031" algn="l" defTabSz="103216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70700" indent="-258031" algn="l" defTabSz="103216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6776" indent="-258031" algn="l" defTabSz="103216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21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6073" algn="l" defTabSz="10321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2162" algn="l" defTabSz="10321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8246" algn="l" defTabSz="10321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4382" algn="l" defTabSz="10321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80450" algn="l" defTabSz="10321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6532" algn="l" defTabSz="10321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2630" algn="l" defTabSz="10321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8786" algn="l" defTabSz="103216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07576" y="1130932"/>
            <a:ext cx="10193774" cy="2562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3894" tIns="51947" rIns="103894" bIns="51947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60045" y="1672524"/>
            <a:ext cx="10261283" cy="4870649"/>
          </a:xfrm>
          <a:prstGeom prst="rect">
            <a:avLst/>
          </a:prstGeom>
        </p:spPr>
        <p:txBody>
          <a:bodyPr vert="horz" lIns="103894" tIns="51947" rIns="103894" bIns="51947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7650956" y="82004"/>
            <a:ext cx="2970371" cy="310929"/>
          </a:xfrm>
          <a:prstGeom prst="rect">
            <a:avLst/>
          </a:prstGeom>
        </p:spPr>
        <p:txBody>
          <a:bodyPr vert="horz" lIns="103894" tIns="51947" rIns="103894" bIns="51947"/>
          <a:lstStyle>
            <a:lvl1pPr algn="l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951F9A3-2E98-440F-895D-E4ACB51F5702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690461" y="82004"/>
            <a:ext cx="3960495" cy="310929"/>
          </a:xfrm>
          <a:prstGeom prst="rect">
            <a:avLst/>
          </a:prstGeom>
        </p:spPr>
        <p:txBody>
          <a:bodyPr vert="horz" lIns="103894" tIns="51947" rIns="103894" bIns="51947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9721215" y="6970272"/>
            <a:ext cx="900113" cy="263094"/>
          </a:xfrm>
          <a:prstGeom prst="rect">
            <a:avLst/>
          </a:prstGeom>
        </p:spPr>
        <p:txBody>
          <a:bodyPr vert="horz" lIns="103894" tIns="51947" rIns="103894" bIns="51947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4B4924D-31F5-46F3-B824-9262CD25D6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60045" y="492019"/>
            <a:ext cx="10261283" cy="902035"/>
          </a:xfrm>
          <a:prstGeom prst="rect">
            <a:avLst/>
          </a:prstGeom>
        </p:spPr>
        <p:txBody>
          <a:bodyPr vert="horz" lIns="103894" tIns="51947" rIns="103894" bIns="51947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07576" y="1130932"/>
            <a:ext cx="10193774" cy="2562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3894" tIns="51947" rIns="103894" bIns="51947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07576" y="1138560"/>
            <a:ext cx="10193774" cy="2562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3894" tIns="51947" rIns="103894" bIns="51947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ransition>
    <p:newsfla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89603" indent="-389603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600" kern="1200">
          <a:solidFill>
            <a:schemeClr val="tx2"/>
          </a:solidFill>
          <a:latin typeface="+mn-lt"/>
          <a:ea typeface="+mn-ea"/>
          <a:cs typeface="+mn-cs"/>
        </a:defRPr>
      </a:lvl1pPr>
      <a:lvl2pPr marL="844140" indent="-324669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298677" indent="-259735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700" kern="1200">
          <a:solidFill>
            <a:schemeClr val="tx2"/>
          </a:solidFill>
          <a:latin typeface="+mn-lt"/>
          <a:ea typeface="+mn-ea"/>
          <a:cs typeface="+mn-cs"/>
        </a:defRPr>
      </a:lvl3pPr>
      <a:lvl4pPr marL="1818147" indent="-259735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4pPr>
      <a:lvl5pPr marL="2337618" indent="-259735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857089" indent="-259735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3376559" indent="-259735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3896030" indent="-259735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8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415500" indent="-259735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194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389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58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77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973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168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362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5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07576" y="1130932"/>
            <a:ext cx="10193774" cy="2562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3894" tIns="51947" rIns="103894" bIns="51947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60045" y="1672524"/>
            <a:ext cx="10261283" cy="4870649"/>
          </a:xfrm>
          <a:prstGeom prst="rect">
            <a:avLst/>
          </a:prstGeom>
        </p:spPr>
        <p:txBody>
          <a:bodyPr vert="horz" lIns="103894" tIns="51947" rIns="103894" bIns="51947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7650956" y="82004"/>
            <a:ext cx="2970371" cy="310929"/>
          </a:xfrm>
          <a:prstGeom prst="rect">
            <a:avLst/>
          </a:prstGeom>
        </p:spPr>
        <p:txBody>
          <a:bodyPr vert="horz" lIns="103894" tIns="51947" rIns="103894" bIns="51947"/>
          <a:lstStyle>
            <a:lvl1pPr algn="l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951F9A3-2E98-440F-895D-E4ACB51F570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690461" y="82004"/>
            <a:ext cx="3960495" cy="310929"/>
          </a:xfrm>
          <a:prstGeom prst="rect">
            <a:avLst/>
          </a:prstGeom>
        </p:spPr>
        <p:txBody>
          <a:bodyPr vert="horz" lIns="103894" tIns="51947" rIns="103894" bIns="51947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9721215" y="6970272"/>
            <a:ext cx="900113" cy="263094"/>
          </a:xfrm>
          <a:prstGeom prst="rect">
            <a:avLst/>
          </a:prstGeom>
        </p:spPr>
        <p:txBody>
          <a:bodyPr vert="horz" lIns="103894" tIns="51947" rIns="103894" bIns="51947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4B4924D-31F5-46F3-B824-9262CD25D63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60045" y="492019"/>
            <a:ext cx="10261283" cy="902035"/>
          </a:xfrm>
          <a:prstGeom prst="rect">
            <a:avLst/>
          </a:prstGeom>
        </p:spPr>
        <p:txBody>
          <a:bodyPr vert="horz" lIns="103894" tIns="51947" rIns="103894" bIns="51947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07576" y="1130932"/>
            <a:ext cx="10193774" cy="2562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3894" tIns="51947" rIns="103894" bIns="51947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07576" y="1138560"/>
            <a:ext cx="10193774" cy="2562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3894" tIns="51947" rIns="103894" bIns="51947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027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ransition>
    <p:newsfla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89603" indent="-389603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600" kern="1200">
          <a:solidFill>
            <a:schemeClr val="tx2"/>
          </a:solidFill>
          <a:latin typeface="+mn-lt"/>
          <a:ea typeface="+mn-ea"/>
          <a:cs typeface="+mn-cs"/>
        </a:defRPr>
      </a:lvl1pPr>
      <a:lvl2pPr marL="844140" indent="-324669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298677" indent="-259735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700" kern="1200">
          <a:solidFill>
            <a:schemeClr val="tx2"/>
          </a:solidFill>
          <a:latin typeface="+mn-lt"/>
          <a:ea typeface="+mn-ea"/>
          <a:cs typeface="+mn-cs"/>
        </a:defRPr>
      </a:lvl3pPr>
      <a:lvl4pPr marL="1818147" indent="-259735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4pPr>
      <a:lvl5pPr marL="2337618" indent="-259735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857089" indent="-259735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3376559" indent="-259735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3896030" indent="-259735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8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415500" indent="-259735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194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389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58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77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973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168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362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5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6" Type="http://schemas.microsoft.com/office/2007/relationships/hdphoto" Target="../media/hdphoto1.wdp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амка для фотошо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801350" cy="738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4395" y="2618574"/>
            <a:ext cx="8075318" cy="3000165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kk-KZ" b="1" dirty="0" smtClean="0">
                <a:solidFill>
                  <a:srgbClr val="0000FF"/>
                </a:solidFill>
              </a:rPr>
              <a:t>      </a:t>
            </a:r>
            <a:r>
              <a:rPr lang="ru-RU" dirty="0" smtClean="0">
                <a:solidFill>
                  <a:srgbClr val="0000FF"/>
                </a:solidFill>
              </a:rPr>
              <a:t>« </a:t>
            </a:r>
            <a:r>
              <a:rPr lang="ru-RU" dirty="0" err="1">
                <a:solidFill>
                  <a:srgbClr val="0000FF"/>
                </a:solidFill>
              </a:rPr>
              <a:t>Мұғалім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 err="1">
                <a:solidFill>
                  <a:srgbClr val="0000FF"/>
                </a:solidFill>
              </a:rPr>
              <a:t>оқушының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 err="1">
                <a:solidFill>
                  <a:srgbClr val="0000FF"/>
                </a:solidFill>
              </a:rPr>
              <a:t>құлағына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 err="1">
                <a:solidFill>
                  <a:srgbClr val="0000FF"/>
                </a:solidFill>
              </a:rPr>
              <a:t>воронкаға</a:t>
            </a:r>
            <a:r>
              <a:rPr lang="ru-RU" dirty="0">
                <a:solidFill>
                  <a:srgbClr val="0000FF"/>
                </a:solidFill>
              </a:rPr>
              <a:t>  су </a:t>
            </a:r>
            <a:r>
              <a:rPr lang="ru-RU" dirty="0" err="1">
                <a:solidFill>
                  <a:srgbClr val="0000FF"/>
                </a:solidFill>
              </a:rPr>
              <a:t>құйғандай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 err="1">
                <a:solidFill>
                  <a:srgbClr val="0000FF"/>
                </a:solidFill>
              </a:rPr>
              <a:t>айқайлайды,ал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 err="1">
                <a:solidFill>
                  <a:srgbClr val="0000FF"/>
                </a:solidFill>
              </a:rPr>
              <a:t>оқушының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 err="1">
                <a:solidFill>
                  <a:srgbClr val="0000FF"/>
                </a:solidFill>
              </a:rPr>
              <a:t>жауапкершілігі</a:t>
            </a:r>
            <a:r>
              <a:rPr lang="ru-RU" dirty="0">
                <a:solidFill>
                  <a:srgbClr val="0000FF"/>
                </a:solidFill>
              </a:rPr>
              <a:t> тек </a:t>
            </a:r>
            <a:r>
              <a:rPr lang="ru-RU" dirty="0" err="1">
                <a:solidFill>
                  <a:srgbClr val="0000FF"/>
                </a:solidFill>
              </a:rPr>
              <a:t>қана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 err="1">
                <a:solidFill>
                  <a:srgbClr val="0000FF"/>
                </a:solidFill>
              </a:rPr>
              <a:t>айтқанды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 err="1">
                <a:solidFill>
                  <a:srgbClr val="0000FF"/>
                </a:solidFill>
              </a:rPr>
              <a:t>қайталау</a:t>
            </a:r>
            <a:r>
              <a:rPr lang="ru-RU" dirty="0">
                <a:solidFill>
                  <a:srgbClr val="0000FF"/>
                </a:solidFill>
              </a:rPr>
              <a:t>. Мен </a:t>
            </a:r>
            <a:r>
              <a:rPr lang="ru-RU" dirty="0" err="1">
                <a:solidFill>
                  <a:srgbClr val="0000FF"/>
                </a:solidFill>
              </a:rPr>
              <a:t>мұғалімнің</a:t>
            </a:r>
            <a:r>
              <a:rPr lang="ru-RU" dirty="0">
                <a:solidFill>
                  <a:srgbClr val="0000FF"/>
                </a:solidFill>
              </a:rPr>
              <a:t> осы </a:t>
            </a:r>
            <a:r>
              <a:rPr lang="ru-RU" dirty="0" err="1">
                <a:solidFill>
                  <a:srgbClr val="0000FF"/>
                </a:solidFill>
              </a:rPr>
              <a:t>қателегін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 err="1">
                <a:solidFill>
                  <a:srgbClr val="0000FF"/>
                </a:solidFill>
              </a:rPr>
              <a:t>жөндегенін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 err="1">
                <a:solidFill>
                  <a:srgbClr val="0000FF"/>
                </a:solidFill>
              </a:rPr>
              <a:t>қалар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 err="1">
                <a:solidFill>
                  <a:srgbClr val="0000FF"/>
                </a:solidFill>
              </a:rPr>
              <a:t>едім</a:t>
            </a:r>
            <a:r>
              <a:rPr lang="ru-RU" dirty="0">
                <a:solidFill>
                  <a:srgbClr val="0000FF"/>
                </a:solidFill>
              </a:rPr>
              <a:t>»</a:t>
            </a:r>
          </a:p>
          <a:p>
            <a:pPr algn="ctr">
              <a:buNone/>
            </a:pPr>
            <a:endParaRPr lang="kk-KZ" b="1" dirty="0" smtClean="0">
              <a:solidFill>
                <a:srgbClr val="0000FF"/>
              </a:solidFill>
              <a:latin typeface="Constantia" pitchFamily="18" charset="0"/>
            </a:endParaRPr>
          </a:p>
          <a:p>
            <a:pPr algn="ctr">
              <a:buNone/>
            </a:pPr>
            <a:r>
              <a:rPr lang="kk-KZ" b="1" dirty="0" smtClean="0">
                <a:solidFill>
                  <a:srgbClr val="0000FF"/>
                </a:solidFill>
                <a:latin typeface="Constantia" pitchFamily="18" charset="0"/>
              </a:rPr>
              <a:t> Мишель Монтен</a:t>
            </a:r>
            <a:endParaRPr lang="ru-RU" b="1" dirty="0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8387" y="1832756"/>
            <a:ext cx="5688632" cy="523170"/>
          </a:xfrm>
          <a:prstGeom prst="rect">
            <a:avLst/>
          </a:prstGeom>
          <a:noFill/>
        </p:spPr>
        <p:txBody>
          <a:bodyPr wrap="square" lIns="91388" tIns="45695" rIns="91388" bIns="45695" rtlCol="0">
            <a:spAutoFit/>
          </a:bodyPr>
          <a:lstStyle/>
          <a:p>
            <a:r>
              <a:rPr lang="kk-KZ" sz="2800" dirty="0" smtClean="0">
                <a:solidFill>
                  <a:prstClr val="black"/>
                </a:solidFill>
                <a:latin typeface="Constantia" pitchFamily="18" charset="0"/>
              </a:rPr>
              <a:t>Коучингтің  </a:t>
            </a:r>
            <a:r>
              <a:rPr lang="kk-KZ" sz="2800" dirty="0">
                <a:solidFill>
                  <a:prstClr val="black"/>
                </a:solidFill>
                <a:latin typeface="Constantia" pitchFamily="18" charset="0"/>
              </a:rPr>
              <a:t>эпиграфы</a:t>
            </a:r>
            <a:r>
              <a:rPr lang="kk-KZ" sz="2800" dirty="0">
                <a:solidFill>
                  <a:prstClr val="black"/>
                </a:solidFill>
              </a:rPr>
              <a:t>: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983650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71"/>
          <p:cNvSpPr txBox="1">
            <a:spLocks noChangeArrowheads="1"/>
          </p:cNvSpPr>
          <p:nvPr/>
        </p:nvSpPr>
        <p:spPr bwMode="auto">
          <a:xfrm>
            <a:off x="1318290" y="383535"/>
            <a:ext cx="7739092" cy="7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894" tIns="51947" rIns="103894" bIns="5194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300" b="1" dirty="0">
                <a:solidFill>
                  <a:srgbClr val="FF0000"/>
                </a:solidFill>
              </a:rPr>
              <a:t>2-кесте </a:t>
            </a:r>
            <a:r>
              <a:rPr lang="ru-RU" sz="4300" b="1" dirty="0" err="1">
                <a:solidFill>
                  <a:srgbClr val="FF0000"/>
                </a:solidFill>
              </a:rPr>
              <a:t>Сұрақтар</a:t>
            </a:r>
            <a:endParaRPr lang="ru-RU" sz="43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059575"/>
              </p:ext>
            </p:extLst>
          </p:nvPr>
        </p:nvGraphicFramePr>
        <p:xfrm>
          <a:off x="126990" y="1106189"/>
          <a:ext cx="10462312" cy="5971715"/>
        </p:xfrm>
        <a:graphic>
          <a:graphicData uri="http://schemas.openxmlformats.org/drawingml/2006/table">
            <a:tbl>
              <a:tblPr/>
              <a:tblGrid>
                <a:gridCol w="2792649"/>
                <a:gridCol w="7669663"/>
              </a:tblGrid>
              <a:tr h="3732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Ойлау деңгейі 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10" marR="810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Сұрақтар үлгілері 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10" marR="810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9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Білу және түсіну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10" marR="810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Не? Кім? Қашан? Не …. үлгісі болып табылады? …. не тұспалданады? …. басқаша қалай түсіндіруге болады? …. бұл үлгі боп табыла ма? Мен мұны өз сөзіммен сипаттай алам ба?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10" marR="810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Қолдану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10" marR="810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Бұл қалай пайдаланылады? Бұл немен байланысты? … қандай жағдайларда?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10" marR="810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9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Талдау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10" marR="810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Неге? Қалай? …. себебі 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kk-K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 болып табылады? Қорытынды үшін не нәрсе дәлел? ...себебі қандай? …бір-бірімен қалай үйлеседі?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10" marR="810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9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Жинақтау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10" marR="810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Егер бұл іске асатын болса, осыдан кейін не болады? Теорияның болжамы іске аса ма? Алынған ақпарат негізінде қандай қорытынды жасадым? Бұл онымен қалай байланысты?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10" marR="810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Бағалау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10" marR="810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Бұл жақсы ма және неліктен? Бұл қисынды ма және не себепті?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10" marR="810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29441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7542" y="822943"/>
            <a:ext cx="10293162" cy="6198582"/>
          </a:xfrm>
        </p:spPr>
        <p:txBody>
          <a:bodyPr>
            <a:noAutofit/>
          </a:bodyPr>
          <a:lstStyle/>
          <a:p>
            <a:pPr algn="ctr"/>
            <a:r>
              <a:rPr lang="kk-KZ" sz="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1.Білу</a:t>
            </a:r>
            <a:endParaRPr lang="ru-RU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1.Зат есімге анықтама беріңіз.</a:t>
            </a:r>
            <a:endParaRPr lang="ru-RU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2.Әрекет мәні әңгіменің қай жерінде айқындалады?</a:t>
            </a:r>
            <a:endParaRPr lang="ru-RU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3.Тіршілік иелерін қандай екі категорияға жіктеуге болады?</a:t>
            </a:r>
            <a:endParaRPr lang="ru-RU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4.(9-177)/21+8 өрнегінің мәнін табыңыз.</a:t>
            </a:r>
            <a:endParaRPr lang="ru-RU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5.ҚР парламентінің негізгі палаталарын атаңыз.</a:t>
            </a:r>
            <a:endParaRPr lang="ru-RU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2.Түсіну</a:t>
            </a:r>
            <a:endParaRPr lang="ru-RU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1.Иллюстрациядағы эпизодтан кейін роман кейіпкеріне не болғанын әңгімелеңіз.</a:t>
            </a:r>
            <a:endParaRPr lang="ru-RU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2.ХХ ғ.ғ басы, ортасы, аяғында Германияда болған оқиғалар туралы үш сурет салыңыз.</a:t>
            </a:r>
            <a:endParaRPr lang="ru-RU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3.Параграф мазмұнын өз сөзіңізбен қысқаша айтып беріңіз.</a:t>
            </a:r>
            <a:endParaRPr lang="ru-RU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4.Президент міндеттерін сипаттайтын 2-3 беттік шығарма жазыңыз.</a:t>
            </a:r>
            <a:endParaRPr lang="ru-RU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5.Неліктен географиялық карталарда таңбалар қолданылады?</a:t>
            </a:r>
            <a:endParaRPr lang="ru-RU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Заголовок 3"/>
          <p:cNvSpPr>
            <a:spLocks noGrp="1"/>
          </p:cNvSpPr>
          <p:nvPr>
            <p:ph type="title"/>
          </p:nvPr>
        </p:nvSpPr>
        <p:spPr>
          <a:xfrm>
            <a:off x="637347" y="203007"/>
            <a:ext cx="9865607" cy="676553"/>
          </a:xfrm>
        </p:spPr>
        <p:txBody>
          <a:bodyPr>
            <a:normAutofit/>
          </a:bodyPr>
          <a:lstStyle/>
          <a:p>
            <a:r>
              <a:rPr lang="kk-KZ" sz="3600" dirty="0">
                <a:solidFill>
                  <a:srgbClr val="002060"/>
                </a:solidFill>
              </a:rPr>
              <a:t>1-2.Пәндер бойынша тапсырма түрлері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02908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97355"/>
            <a:ext cx="10801350" cy="5782933"/>
          </a:xfrm>
        </p:spPr>
        <p:txBody>
          <a:bodyPr/>
          <a:lstStyle/>
          <a:p>
            <a:pPr algn="ctr"/>
            <a:r>
              <a:rPr lang="kk-KZ" sz="2300" b="1" dirty="0">
                <a:solidFill>
                  <a:srgbClr val="C00000"/>
                </a:solidFill>
              </a:rPr>
              <a:t>3.Қолдану</a:t>
            </a:r>
            <a:endParaRPr lang="ru-RU" sz="2300" dirty="0">
              <a:solidFill>
                <a:srgbClr val="C00000"/>
              </a:solidFill>
            </a:endParaRPr>
          </a:p>
          <a:p>
            <a:r>
              <a:rPr lang="kk-KZ" sz="2300" dirty="0">
                <a:solidFill>
                  <a:srgbClr val="C00000"/>
                </a:solidFill>
              </a:rPr>
              <a:t>1.Берілген сөздің әрбірін қолданып сөйлем құрастырыңыз.</a:t>
            </a:r>
            <a:endParaRPr lang="ru-RU" sz="2300" dirty="0">
              <a:solidFill>
                <a:srgbClr val="C00000"/>
              </a:solidFill>
            </a:endParaRPr>
          </a:p>
          <a:p>
            <a:r>
              <a:rPr lang="kk-KZ" sz="2300" dirty="0">
                <a:solidFill>
                  <a:srgbClr val="C00000"/>
                </a:solidFill>
              </a:rPr>
              <a:t>2.Картадағы белгілерді пайдаланып, қаладағы үш ескерткішке бару маршрутын жаса.</a:t>
            </a:r>
            <a:endParaRPr lang="ru-RU" sz="2300" dirty="0">
              <a:solidFill>
                <a:srgbClr val="C00000"/>
              </a:solidFill>
            </a:endParaRPr>
          </a:p>
          <a:p>
            <a:r>
              <a:rPr lang="kk-KZ" sz="2300" dirty="0">
                <a:solidFill>
                  <a:srgbClr val="C00000"/>
                </a:solidFill>
              </a:rPr>
              <a:t>3.Өздерiңiз оқитын сыныптың ауданын табыңыздар.</a:t>
            </a:r>
            <a:endParaRPr lang="ru-RU" sz="2300" dirty="0">
              <a:solidFill>
                <a:srgbClr val="C00000"/>
              </a:solidFill>
            </a:endParaRPr>
          </a:p>
          <a:p>
            <a:r>
              <a:rPr lang="kk-KZ" sz="2300" dirty="0">
                <a:solidFill>
                  <a:srgbClr val="C00000"/>
                </a:solidFill>
              </a:rPr>
              <a:t>4.Әңгіменің толық оқып болған соң, оның немен аяқталатынын табыңыз.</a:t>
            </a:r>
            <a:endParaRPr lang="ru-RU" sz="2300" dirty="0">
              <a:solidFill>
                <a:srgbClr val="C00000"/>
              </a:solidFill>
            </a:endParaRPr>
          </a:p>
          <a:p>
            <a:r>
              <a:rPr lang="kk-KZ" sz="2300" dirty="0">
                <a:solidFill>
                  <a:srgbClr val="C00000"/>
                </a:solidFill>
              </a:rPr>
              <a:t>5.Игерілген ылғалдылықты анықтау тәсілін қолданатын үш жағдайды көрсетіңіз.</a:t>
            </a:r>
            <a:endParaRPr lang="ru-RU" sz="2300" dirty="0">
              <a:solidFill>
                <a:srgbClr val="C00000"/>
              </a:solidFill>
            </a:endParaRPr>
          </a:p>
          <a:p>
            <a:pPr algn="ctr"/>
            <a:r>
              <a:rPr lang="kk-KZ" sz="2300" b="1" dirty="0">
                <a:solidFill>
                  <a:srgbClr val="C00000"/>
                </a:solidFill>
              </a:rPr>
              <a:t>4.Талдау</a:t>
            </a:r>
            <a:endParaRPr lang="ru-RU" sz="2300" dirty="0">
              <a:solidFill>
                <a:srgbClr val="C00000"/>
              </a:solidFill>
            </a:endParaRPr>
          </a:p>
          <a:p>
            <a:r>
              <a:rPr lang="kk-KZ" sz="2300" dirty="0">
                <a:solidFill>
                  <a:srgbClr val="C00000"/>
                </a:solidFill>
              </a:rPr>
              <a:t>1.Бұл оқиғалардың қайсысы шын мәнінде болған, қайсылары жалған?</a:t>
            </a:r>
            <a:endParaRPr lang="ru-RU" sz="2300" dirty="0">
              <a:solidFill>
                <a:srgbClr val="C00000"/>
              </a:solidFill>
            </a:endParaRPr>
          </a:p>
          <a:p>
            <a:r>
              <a:rPr lang="kk-KZ" sz="2300" dirty="0">
                <a:solidFill>
                  <a:srgbClr val="C00000"/>
                </a:solidFill>
              </a:rPr>
              <a:t>2.Азамат соғысы мен ауған соғысынан кейiнгi жағдайлар ұқсастығы.</a:t>
            </a:r>
            <a:endParaRPr lang="ru-RU" sz="2300" dirty="0">
              <a:solidFill>
                <a:srgbClr val="C00000"/>
              </a:solidFill>
            </a:endParaRPr>
          </a:p>
          <a:p>
            <a:r>
              <a:rPr lang="kk-KZ" sz="2300" dirty="0">
                <a:solidFill>
                  <a:srgbClr val="C00000"/>
                </a:solidFill>
              </a:rPr>
              <a:t>3.Бұл коллекциядағы минералдарды үш белгі бойынша бөліңіз.</a:t>
            </a:r>
            <a:endParaRPr lang="ru-RU" sz="2300" dirty="0">
              <a:solidFill>
                <a:srgbClr val="C00000"/>
              </a:solidFill>
            </a:endParaRPr>
          </a:p>
          <a:p>
            <a:r>
              <a:rPr lang="kk-KZ" sz="2300" dirty="0">
                <a:solidFill>
                  <a:srgbClr val="C00000"/>
                </a:solidFill>
              </a:rPr>
              <a:t>4.Талқыланған мақаладан үш дерек пен үш пiкiр табыңыз.</a:t>
            </a:r>
            <a:endParaRPr lang="ru-RU" sz="2300" dirty="0">
              <a:solidFill>
                <a:srgbClr val="C00000"/>
              </a:solidFill>
            </a:endParaRPr>
          </a:p>
          <a:p>
            <a:r>
              <a:rPr lang="kk-KZ" sz="2300" dirty="0">
                <a:solidFill>
                  <a:srgbClr val="C00000"/>
                </a:solidFill>
              </a:rPr>
              <a:t>5.Жәндiктердi сипаттамасы бойынша қай тұқымдасқа жататынын анықтаңыз.</a:t>
            </a:r>
            <a:endParaRPr lang="ru-RU" sz="2300" dirty="0">
              <a:solidFill>
                <a:srgbClr val="C00000"/>
              </a:solidFill>
            </a:endParaRPr>
          </a:p>
        </p:txBody>
      </p:sp>
      <p:sp>
        <p:nvSpPr>
          <p:cNvPr id="16387" name="Заголовок 3"/>
          <p:cNvSpPr>
            <a:spLocks noGrp="1"/>
          </p:cNvSpPr>
          <p:nvPr>
            <p:ph type="title"/>
          </p:nvPr>
        </p:nvSpPr>
        <p:spPr>
          <a:xfrm>
            <a:off x="553196" y="738029"/>
            <a:ext cx="9865607" cy="606483"/>
          </a:xfrm>
        </p:spPr>
        <p:txBody>
          <a:bodyPr>
            <a:normAutofit fontScale="90000"/>
          </a:bodyPr>
          <a:lstStyle/>
          <a:p>
            <a:r>
              <a:rPr lang="kk-KZ" sz="3600" dirty="0">
                <a:solidFill>
                  <a:srgbClr val="002060"/>
                </a:solidFill>
              </a:rPr>
              <a:t>3-4.Пәндер бойынша тапсырма түрлері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23123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3" y="1210401"/>
            <a:ext cx="10801350" cy="5036977"/>
          </a:xfrm>
        </p:spPr>
        <p:txBody>
          <a:bodyPr>
            <a:noAutofit/>
          </a:bodyPr>
          <a:lstStyle/>
          <a:p>
            <a:pPr algn="ctr"/>
            <a:r>
              <a:rPr lang="kk-KZ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5.Жинақтау (синтез)</a:t>
            </a:r>
            <a:endParaRPr lang="ru-RU" sz="2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1.15 географиялық элемент арқылы қиялдағы елдi картаға түсiрiңiз.</a:t>
            </a:r>
            <a:endParaRPr lang="ru-RU" sz="2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2.И.Тургеневтiң «Му-му» әңгiмесiн иттiң тұрғысынан жазыңыз.</a:t>
            </a:r>
            <a:endParaRPr lang="ru-RU" sz="2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3.Эксперимент нәтижелерiн ескере отырып, себептерiне болжам жасаңыз.</a:t>
            </a:r>
            <a:endParaRPr lang="ru-RU" sz="2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4.Болған оқиға туралы мәлiметтердi фельетон түрiнде жазыңыз.</a:t>
            </a:r>
            <a:endParaRPr lang="ru-RU" sz="2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5.Мектеп ауласын көгалдандырудың әр түрлi жолдарын көрсетiңiз.</a:t>
            </a:r>
            <a:endParaRPr lang="ru-RU" sz="2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6.Салыстырмалы бағалау</a:t>
            </a:r>
            <a:endParaRPr lang="ru-RU" sz="2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1.Қала әкiмiне кандидаттардың бәрi жоғары бiлiмдi болуы тиiс пе?</a:t>
            </a:r>
            <a:endParaRPr lang="ru-RU" sz="2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2.Поэманың екi басты кейiпкерiн салыстырыңыз.</a:t>
            </a:r>
            <a:endParaRPr lang="ru-RU" sz="2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3.Қазiргi заманда оқушыларға ауызша есептеу дағдылары керек пе?</a:t>
            </a:r>
            <a:endParaRPr lang="ru-RU" sz="2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4.Әдiлетсiздiктi түзеу үшiн күш қолдану қажет пе? Пiкiрiңiздi дәлелдеңiз.</a:t>
            </a:r>
            <a:endParaRPr lang="ru-RU" sz="2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5.Зерттелгендердiң iшiнен қай орта сiз үшiн өмiр сүруге қолайлы? Нелiктен?</a:t>
            </a:r>
            <a:endParaRPr lang="ru-RU" sz="2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Заголовок 3"/>
          <p:cNvSpPr>
            <a:spLocks noGrp="1"/>
          </p:cNvSpPr>
          <p:nvPr>
            <p:ph type="title"/>
          </p:nvPr>
        </p:nvSpPr>
        <p:spPr>
          <a:xfrm>
            <a:off x="552287" y="125515"/>
            <a:ext cx="9865607" cy="606483"/>
          </a:xfrm>
        </p:spPr>
        <p:txBody>
          <a:bodyPr>
            <a:normAutofit fontScale="90000"/>
          </a:bodyPr>
          <a:lstStyle/>
          <a:p>
            <a:r>
              <a:rPr lang="kk-KZ" sz="3600" dirty="0">
                <a:solidFill>
                  <a:srgbClr val="C00000"/>
                </a:solidFill>
              </a:rPr>
              <a:t>5-6.Пәндер бойынша тапсырма түрлері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57034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1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01350" cy="7380288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271" y="475434"/>
            <a:ext cx="3279307" cy="304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1656259" y="1118377"/>
            <a:ext cx="2529970" cy="1643074"/>
          </a:xfrm>
          <a:prstGeom prst="rect">
            <a:avLst/>
          </a:prstGeom>
        </p:spPr>
        <p:txBody>
          <a:bodyPr vert="horz" lIns="103834" tIns="51920" rIns="103834" bIns="51920" rtlCol="0">
            <a:normAutofit fontScale="92500" lnSpcReduction="20000"/>
          </a:bodyPr>
          <a:lstStyle/>
          <a:p>
            <a:pPr marL="389379" marR="0" lvl="0" indent="-389379" algn="ctr" defTabSz="10383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k-KZ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“</a:t>
            </a:r>
            <a:r>
              <a:rPr kumimoji="0" lang="kk-KZ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</a:rPr>
              <a:t>Еңбегінің ел кәдесіне жарағанын  сезіну –</a:t>
            </a:r>
          </a:p>
          <a:p>
            <a:pPr marL="389379" marR="0" lvl="0" indent="-389379" algn="ctr" defTabSz="10383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k-KZ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</a:rPr>
              <a:t> үлкен бақыт”</a:t>
            </a:r>
          </a:p>
          <a:p>
            <a:pPr marL="389379" marR="0" lvl="0" indent="-389379" algn="ctr" defTabSz="10383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k-KZ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</a:rPr>
              <a:t>В.Качалов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472113" y="689749"/>
            <a:ext cx="5072098" cy="1560236"/>
          </a:xfrm>
          <a:prstGeom prst="rect">
            <a:avLst/>
          </a:prstGeom>
        </p:spPr>
        <p:txBody>
          <a:bodyPr vert="horz" lIns="103834" tIns="51920" rIns="103834" bIns="51920" rtlCol="0">
            <a:noAutofit/>
          </a:bodyPr>
          <a:lstStyle/>
          <a:p>
            <a:pPr marL="389379" marR="0" lvl="0" indent="-389379" algn="ctr" defTabSz="10383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k-KZ" b="1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tantia" pitchFamily="18" charset="0"/>
                <a:ea typeface="Times New Roman"/>
                <a:cs typeface="Times New Roman"/>
              </a:rPr>
              <a:t>РЕФЛЕКСИЯ</a:t>
            </a:r>
          </a:p>
          <a:p>
            <a:pPr marL="389379" indent="-389379" algn="ctr" defTabSz="1038341">
              <a:spcBef>
                <a:spcPct val="20000"/>
              </a:spcBef>
              <a:defRPr/>
            </a:pPr>
            <a:r>
              <a:rPr lang="kk-KZ" i="1" dirty="0">
                <a:solidFill>
                  <a:srgbClr val="7030A0"/>
                </a:solidFill>
                <a:latin typeface="Constantia" pitchFamily="18" charset="0"/>
                <a:cs typeface="Times New Roman" pitchFamily="18" charset="0"/>
              </a:rPr>
              <a:t>Егер, онда, өйткені сөздерін пайдаланып </a:t>
            </a:r>
            <a:endParaRPr lang="kk-KZ" sz="1600" b="1" i="1" u="sng" dirty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89379" marR="0" lvl="0" indent="-389379" algn="ctr" defTabSz="10383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k-KZ" b="1" u="sng" dirty="0" smtClean="0">
                <a:solidFill>
                  <a:srgbClr val="0000FF"/>
                </a:solidFill>
                <a:latin typeface="Constantia" pitchFamily="18" charset="0"/>
                <a:cs typeface="Times New Roman"/>
              </a:rPr>
              <a:t>«</a:t>
            </a:r>
            <a:r>
              <a:rPr lang="kk-KZ" b="1" u="sng" dirty="0" smtClean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Тобықтай ойдың түйіні» 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29699" y="5528618"/>
            <a:ext cx="1598609" cy="1538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15589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50950"/>
            <a:ext cx="9717088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7" y="89744"/>
            <a:ext cx="10225136" cy="70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20660500">
            <a:off x="4473466" y="1322163"/>
            <a:ext cx="60962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>
                <a:solidFill>
                  <a:srgbClr val="FF0000"/>
                </a:solidFill>
                <a:latin typeface="Constantia" pitchFamily="18" charset="0"/>
                <a:cs typeface="Times New Roman" panose="02020603050405020304" pitchFamily="18" charset="0"/>
              </a:rPr>
              <a:t>КОУЧИНГ-СЕССИЯҒА ҚАТЫСҚАНДАРЫҢЫЗҒА  КӨП-КӨП РАХМЕТ!</a:t>
            </a:r>
          </a:p>
          <a:p>
            <a:endParaRPr lang="kk-KZ" sz="3200" dirty="0">
              <a:solidFill>
                <a:srgbClr val="FF0000"/>
              </a:solidFill>
              <a:latin typeface="Constantia" pitchFamily="18" charset="0"/>
              <a:cs typeface="Times New Roman" panose="02020603050405020304" pitchFamily="18" charset="0"/>
            </a:endParaRPr>
          </a:p>
          <a:p>
            <a:r>
              <a:rPr lang="kk-KZ" sz="3200" dirty="0" smtClean="0">
                <a:solidFill>
                  <a:srgbClr val="0000FF"/>
                </a:solidFill>
                <a:latin typeface="Constantia" pitchFamily="18" charset="0"/>
                <a:cs typeface="Times New Roman" panose="02020603050405020304" pitchFamily="18" charset="0"/>
              </a:rPr>
              <a:t>САУ   БОЛЫҢЫЗДАР</a:t>
            </a:r>
            <a:r>
              <a:rPr lang="kk-KZ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ru-RU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32699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185738"/>
            <a:ext cx="10845801" cy="738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139700"/>
            <a:ext cx="10845801" cy="738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28267" y="233760"/>
            <a:ext cx="8136904" cy="648072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kk-KZ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Жеті модульдің  жеті кереметі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274378"/>
            <a:ext cx="9885809" cy="6084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5989" y="-414313"/>
            <a:ext cx="11377338" cy="779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 rot="20515751">
            <a:off x="1075525" y="1911608"/>
            <a:ext cx="69626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600" b="1" i="0" u="none" strike="noStrike" kern="0" cap="none" spc="300" normalizeH="0" baseline="0" noProof="0" dirty="0" smtClean="0">
                <a:ln w="11430" cmpd="sng">
                  <a:solidFill>
                    <a:srgbClr val="0000FF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0A22E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F0A22E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F0A22E">
                      <a:satMod val="220000"/>
                      <a:alpha val="35000"/>
                    </a:srgbClr>
                  </a:glo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Диалогтық оқытуды</a:t>
            </a:r>
            <a:r>
              <a:rPr kumimoji="0" lang="kk-KZ" sz="3600" b="1" i="0" u="none" strike="noStrike" kern="0" cap="none" spc="300" normalizeH="0" noProof="0" dirty="0" smtClean="0">
                <a:ln w="11430" cmpd="sng">
                  <a:solidFill>
                    <a:srgbClr val="0000FF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0A22E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F0A22E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F0A22E">
                      <a:satMod val="220000"/>
                      <a:alpha val="35000"/>
                    </a:srgbClr>
                  </a:glo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жүзеге асыруда сұрақтарды нақты қоюдың </a:t>
            </a:r>
            <a:r>
              <a:rPr kumimoji="0" lang="kk-KZ" sz="3600" b="1" i="0" u="none" strike="noStrike" kern="0" cap="none" spc="300" normalizeH="0" baseline="0" noProof="0" dirty="0" smtClean="0">
                <a:ln w="11430" cmpd="sng">
                  <a:solidFill>
                    <a:srgbClr val="0000FF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0A22E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F0A22E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F0A22E">
                      <a:satMod val="220000"/>
                      <a:alpha val="35000"/>
                    </a:srgbClr>
                  </a:glo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тиімділігі</a:t>
            </a:r>
            <a:r>
              <a:rPr kumimoji="0" lang="ru-RU" sz="5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</a:rPr>
              <a:t/>
            </a:r>
            <a:br>
              <a:rPr kumimoji="0" lang="ru-RU" sz="5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</a:rPr>
            </a:b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2651">
            <a:off x="4651592" y="520554"/>
            <a:ext cx="1369854" cy="90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78671"/>
      </p:ext>
    </p:extLst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b="12114"/>
          <a:stretch>
            <a:fillRect/>
          </a:stretch>
        </p:blipFill>
        <p:spPr bwMode="auto">
          <a:xfrm>
            <a:off x="0" y="0"/>
            <a:ext cx="10801350" cy="738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694434">
            <a:off x="832879" y="2013926"/>
            <a:ext cx="3728881" cy="1075242"/>
          </a:xfrm>
        </p:spPr>
        <p:txBody>
          <a:bodyPr>
            <a:normAutofit/>
          </a:bodyPr>
          <a:lstStyle/>
          <a:p>
            <a:r>
              <a:rPr lang="kk-KZ" sz="3600" b="1" spc="300" dirty="0" smtClean="0">
                <a:ln w="11430" cmpd="sng">
                  <a:solidFill>
                    <a:srgbClr val="0000FF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Мақсаты:</a:t>
            </a:r>
            <a:endParaRPr lang="ru-RU" sz="31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20604" y="6547664"/>
            <a:ext cx="4548729" cy="645759"/>
          </a:xfrm>
          <a:prstGeom prst="rect">
            <a:avLst/>
          </a:prstGeom>
          <a:noFill/>
        </p:spPr>
        <p:txBody>
          <a:bodyPr wrap="none" lIns="90860" tIns="45437" rIns="90860" bIns="45437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smtClean="0">
                <a:ln w="11430">
                  <a:solidFill>
                    <a:srgbClr val="FF00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2015-2016 </a:t>
            </a:r>
            <a:r>
              <a:rPr lang="ru-RU" sz="3600" b="1" spc="50" dirty="0" err="1">
                <a:ln w="11430">
                  <a:solidFill>
                    <a:srgbClr val="FF00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оқу</a:t>
            </a:r>
            <a:r>
              <a:rPr lang="ru-RU" sz="3600" b="1" spc="50" dirty="0">
                <a:ln w="11430">
                  <a:solidFill>
                    <a:srgbClr val="FF00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>
                <a:ln w="11430">
                  <a:solidFill>
                    <a:srgbClr val="FF00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жылы</a:t>
            </a:r>
            <a:endParaRPr lang="ru-RU" sz="3600" b="1" spc="50" dirty="0">
              <a:ln w="11430">
                <a:solidFill>
                  <a:srgbClr val="FF0000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0669954">
            <a:off x="1418390" y="2927020"/>
            <a:ext cx="36413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0000FF"/>
                </a:solidFill>
              </a:rPr>
              <a:t>Оқытудағы</a:t>
            </a:r>
            <a:r>
              <a:rPr lang="ru-RU" sz="2400" dirty="0" smtClean="0">
                <a:solidFill>
                  <a:srgbClr val="0000FF"/>
                </a:solidFill>
              </a:rPr>
              <a:t> </a:t>
            </a:r>
            <a:r>
              <a:rPr lang="ru-RU" sz="2400" dirty="0" err="1">
                <a:solidFill>
                  <a:srgbClr val="0000FF"/>
                </a:solidFill>
              </a:rPr>
              <a:t>диалогтық</a:t>
            </a:r>
            <a:r>
              <a:rPr lang="ru-RU" sz="2400" dirty="0">
                <a:solidFill>
                  <a:srgbClr val="0000FF"/>
                </a:solidFill>
              </a:rPr>
              <a:t> </a:t>
            </a:r>
            <a:r>
              <a:rPr lang="ru-RU" sz="2400" dirty="0" err="1">
                <a:solidFill>
                  <a:srgbClr val="0000FF"/>
                </a:solidFill>
              </a:rPr>
              <a:t>оқытуды</a:t>
            </a:r>
            <a:r>
              <a:rPr lang="ru-RU" sz="2400" dirty="0">
                <a:solidFill>
                  <a:srgbClr val="0000FF"/>
                </a:solidFill>
              </a:rPr>
              <a:t> </a:t>
            </a:r>
            <a:r>
              <a:rPr lang="ru-RU" sz="2400" dirty="0" err="1">
                <a:solidFill>
                  <a:srgbClr val="0000FF"/>
                </a:solidFill>
              </a:rPr>
              <a:t>жүзеге</a:t>
            </a:r>
            <a:r>
              <a:rPr lang="ru-RU" sz="2400" dirty="0">
                <a:solidFill>
                  <a:srgbClr val="0000FF"/>
                </a:solidFill>
              </a:rPr>
              <a:t> </a:t>
            </a:r>
            <a:r>
              <a:rPr lang="ru-RU" sz="2400" dirty="0" err="1">
                <a:solidFill>
                  <a:srgbClr val="0000FF"/>
                </a:solidFill>
              </a:rPr>
              <a:t>асыруд</a:t>
            </a:r>
            <a:r>
              <a:rPr lang="kk-KZ" sz="2400" dirty="0">
                <a:solidFill>
                  <a:srgbClr val="0000FF"/>
                </a:solidFill>
              </a:rPr>
              <a:t>а сұрақтарды нақты қоюдын тиімділігі </a:t>
            </a:r>
            <a:r>
              <a:rPr lang="ru-RU" sz="2400" dirty="0" err="1">
                <a:solidFill>
                  <a:srgbClr val="0000FF"/>
                </a:solidFill>
              </a:rPr>
              <a:t>туралы</a:t>
            </a:r>
            <a:r>
              <a:rPr lang="ru-RU" sz="2400" dirty="0">
                <a:solidFill>
                  <a:srgbClr val="0000FF"/>
                </a:solidFill>
              </a:rPr>
              <a:t>  </a:t>
            </a:r>
            <a:r>
              <a:rPr lang="ru-RU" sz="2400" dirty="0" err="1">
                <a:solidFill>
                  <a:srgbClr val="0000FF"/>
                </a:solidFill>
              </a:rPr>
              <a:t>жаднама</a:t>
            </a:r>
            <a:r>
              <a:rPr lang="ru-RU" sz="2400" dirty="0">
                <a:solidFill>
                  <a:srgbClr val="0000FF"/>
                </a:solidFill>
              </a:rPr>
              <a:t> </a:t>
            </a:r>
            <a:r>
              <a:rPr lang="ru-RU" sz="2400" dirty="0" err="1">
                <a:solidFill>
                  <a:srgbClr val="0000FF"/>
                </a:solidFill>
              </a:rPr>
              <a:t>тарату</a:t>
            </a:r>
            <a:r>
              <a:rPr lang="ru-RU" sz="2400" dirty="0">
                <a:solidFill>
                  <a:srgbClr val="0000FF"/>
                </a:solidFill>
              </a:rPr>
              <a:t>.</a:t>
            </a:r>
            <a:endParaRPr lang="ru-RU" sz="2400" i="1" dirty="0">
              <a:solidFill>
                <a:srgbClr val="0000FF"/>
              </a:solidFill>
              <a:latin typeface="Constantia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673108">
            <a:off x="5586538" y="1729048"/>
            <a:ext cx="3423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rgbClr val="0000FF"/>
                </a:solidFill>
              </a:rPr>
              <a:t>Әңгімелесу</a:t>
            </a:r>
            <a:r>
              <a:rPr lang="ru-RU" sz="1600" dirty="0">
                <a:solidFill>
                  <a:srgbClr val="0000FF"/>
                </a:solidFill>
              </a:rPr>
              <a:t>- </a:t>
            </a:r>
            <a:r>
              <a:rPr lang="ru-RU" sz="1600" dirty="0" err="1">
                <a:solidFill>
                  <a:srgbClr val="0000FF"/>
                </a:solidFill>
              </a:rPr>
              <a:t>мұғалімдер</a:t>
            </a:r>
            <a:r>
              <a:rPr lang="ru-RU" sz="1600" dirty="0">
                <a:solidFill>
                  <a:srgbClr val="0000FF"/>
                </a:solidFill>
              </a:rPr>
              <a:t> </a:t>
            </a:r>
            <a:r>
              <a:rPr lang="ru-RU" sz="1600" dirty="0" err="1">
                <a:solidFill>
                  <a:srgbClr val="0000FF"/>
                </a:solidFill>
              </a:rPr>
              <a:t>балалардың</a:t>
            </a:r>
            <a:r>
              <a:rPr lang="ru-RU" sz="1600" dirty="0">
                <a:solidFill>
                  <a:srgbClr val="0000FF"/>
                </a:solidFill>
              </a:rPr>
              <a:t> </a:t>
            </a:r>
            <a:r>
              <a:rPr lang="ru-RU" sz="1600" dirty="0" err="1">
                <a:solidFill>
                  <a:srgbClr val="0000FF"/>
                </a:solidFill>
              </a:rPr>
              <a:t>оқуға</a:t>
            </a:r>
            <a:r>
              <a:rPr lang="ru-RU" sz="1600" dirty="0">
                <a:solidFill>
                  <a:srgbClr val="0000FF"/>
                </a:solidFill>
              </a:rPr>
              <a:t> </a:t>
            </a:r>
            <a:r>
              <a:rPr lang="ru-RU" sz="1600" dirty="0" err="1">
                <a:solidFill>
                  <a:srgbClr val="0000FF"/>
                </a:solidFill>
              </a:rPr>
              <a:t>деген</a:t>
            </a:r>
            <a:r>
              <a:rPr lang="ru-RU" sz="1600" dirty="0">
                <a:solidFill>
                  <a:srgbClr val="0000FF"/>
                </a:solidFill>
              </a:rPr>
              <a:t> </a:t>
            </a:r>
            <a:r>
              <a:rPr lang="ru-RU" sz="1600" dirty="0" err="1">
                <a:solidFill>
                  <a:srgbClr val="0000FF"/>
                </a:solidFill>
              </a:rPr>
              <a:t>ынтасын</a:t>
            </a:r>
            <a:r>
              <a:rPr lang="ru-RU" sz="1600" dirty="0">
                <a:solidFill>
                  <a:srgbClr val="0000FF"/>
                </a:solidFill>
              </a:rPr>
              <a:t> </a:t>
            </a:r>
            <a:r>
              <a:rPr lang="ru-RU" sz="1600" dirty="0" err="1">
                <a:solidFill>
                  <a:srgbClr val="0000FF"/>
                </a:solidFill>
              </a:rPr>
              <a:t>оята</a:t>
            </a:r>
            <a:r>
              <a:rPr lang="ru-RU" sz="1600" dirty="0">
                <a:solidFill>
                  <a:srgbClr val="0000FF"/>
                </a:solidFill>
              </a:rPr>
              <a:t> </a:t>
            </a:r>
            <a:r>
              <a:rPr lang="ru-RU" sz="1600" dirty="0" err="1">
                <a:solidFill>
                  <a:srgbClr val="0000FF"/>
                </a:solidFill>
              </a:rPr>
              <a:t>алатын</a:t>
            </a:r>
            <a:r>
              <a:rPr lang="ru-RU" sz="1600" dirty="0">
                <a:solidFill>
                  <a:srgbClr val="0000FF"/>
                </a:solidFill>
              </a:rPr>
              <a:t> </a:t>
            </a:r>
            <a:r>
              <a:rPr lang="ru-RU" sz="1600" dirty="0" err="1">
                <a:solidFill>
                  <a:srgbClr val="0000FF"/>
                </a:solidFill>
              </a:rPr>
              <a:t>пәрменді</a:t>
            </a:r>
            <a:r>
              <a:rPr lang="ru-RU" sz="1600" dirty="0">
                <a:solidFill>
                  <a:srgbClr val="0000FF"/>
                </a:solidFill>
              </a:rPr>
              <a:t> </a:t>
            </a:r>
            <a:r>
              <a:rPr lang="ru-RU" sz="1600" dirty="0" err="1">
                <a:solidFill>
                  <a:srgbClr val="0000FF"/>
                </a:solidFill>
              </a:rPr>
              <a:t>тетік</a:t>
            </a:r>
            <a:r>
              <a:rPr lang="ru-RU" sz="1600" dirty="0">
                <a:solidFill>
                  <a:srgbClr val="0000FF"/>
                </a:solidFill>
              </a:rPr>
              <a:t>. </a:t>
            </a:r>
            <a:r>
              <a:rPr lang="ru-RU" sz="1600" dirty="0" err="1">
                <a:solidFill>
                  <a:srgbClr val="0000FF"/>
                </a:solidFill>
              </a:rPr>
              <a:t>Сыныпта</a:t>
            </a:r>
            <a:r>
              <a:rPr lang="ru-RU" sz="1600" dirty="0">
                <a:solidFill>
                  <a:srgbClr val="0000FF"/>
                </a:solidFill>
              </a:rPr>
              <a:t> </a:t>
            </a:r>
            <a:r>
              <a:rPr lang="ru-RU" sz="1600" dirty="0" err="1">
                <a:solidFill>
                  <a:srgbClr val="0000FF"/>
                </a:solidFill>
              </a:rPr>
              <a:t>диалогті</a:t>
            </a:r>
            <a:r>
              <a:rPr lang="ru-RU" sz="1600" dirty="0">
                <a:solidFill>
                  <a:srgbClr val="0000FF"/>
                </a:solidFill>
              </a:rPr>
              <a:t> </a:t>
            </a:r>
            <a:r>
              <a:rPr lang="ru-RU" sz="1600" dirty="0" err="1">
                <a:solidFill>
                  <a:srgbClr val="0000FF"/>
                </a:solidFill>
              </a:rPr>
              <a:t>қолдану</a:t>
            </a:r>
            <a:r>
              <a:rPr lang="ru-RU" sz="1600" dirty="0">
                <a:solidFill>
                  <a:srgbClr val="0000FF"/>
                </a:solidFill>
              </a:rPr>
              <a:t> </a:t>
            </a:r>
            <a:r>
              <a:rPr lang="ru-RU" sz="1600" dirty="0" err="1">
                <a:solidFill>
                  <a:srgbClr val="0000FF"/>
                </a:solidFill>
              </a:rPr>
              <a:t>арқылы</a:t>
            </a:r>
            <a:r>
              <a:rPr lang="ru-RU" sz="1600" dirty="0">
                <a:solidFill>
                  <a:srgbClr val="0000FF"/>
                </a:solidFill>
              </a:rPr>
              <a:t> </a:t>
            </a:r>
            <a:r>
              <a:rPr lang="ru-RU" sz="1600" dirty="0" err="1">
                <a:solidFill>
                  <a:srgbClr val="0000FF"/>
                </a:solidFill>
              </a:rPr>
              <a:t>мұғалімдер</a:t>
            </a:r>
            <a:r>
              <a:rPr lang="ru-RU" sz="1600" dirty="0">
                <a:solidFill>
                  <a:srgbClr val="0000FF"/>
                </a:solidFill>
              </a:rPr>
              <a:t> </a:t>
            </a:r>
            <a:r>
              <a:rPr lang="ru-RU" sz="1600" dirty="0" err="1">
                <a:solidFill>
                  <a:srgbClr val="0000FF"/>
                </a:solidFill>
              </a:rPr>
              <a:t>балалардың</a:t>
            </a:r>
            <a:r>
              <a:rPr lang="ru-RU" sz="1600" dirty="0">
                <a:solidFill>
                  <a:srgbClr val="0000FF"/>
                </a:solidFill>
              </a:rPr>
              <a:t> </a:t>
            </a:r>
            <a:r>
              <a:rPr lang="ru-RU" sz="1600" dirty="0" err="1">
                <a:solidFill>
                  <a:srgbClr val="0000FF"/>
                </a:solidFill>
              </a:rPr>
              <a:t>білім</a:t>
            </a:r>
            <a:r>
              <a:rPr lang="ru-RU" sz="1600" dirty="0">
                <a:solidFill>
                  <a:srgbClr val="0000FF"/>
                </a:solidFill>
              </a:rPr>
              <a:t> </a:t>
            </a:r>
            <a:r>
              <a:rPr lang="ru-RU" sz="1600" dirty="0" err="1">
                <a:solidFill>
                  <a:srgbClr val="0000FF"/>
                </a:solidFill>
              </a:rPr>
              <a:t>алу</a:t>
            </a:r>
            <a:r>
              <a:rPr lang="ru-RU" sz="1600" dirty="0">
                <a:solidFill>
                  <a:srgbClr val="0000FF"/>
                </a:solidFill>
              </a:rPr>
              <a:t> </a:t>
            </a:r>
            <a:r>
              <a:rPr lang="ru-RU" sz="1600" dirty="0" err="1">
                <a:solidFill>
                  <a:srgbClr val="0000FF"/>
                </a:solidFill>
              </a:rPr>
              <a:t>сапасына</a:t>
            </a:r>
            <a:r>
              <a:rPr lang="ru-RU" sz="1600" dirty="0">
                <a:solidFill>
                  <a:srgbClr val="0000FF"/>
                </a:solidFill>
              </a:rPr>
              <a:t> </a:t>
            </a:r>
            <a:r>
              <a:rPr lang="ru-RU" sz="1600" dirty="0" err="1">
                <a:solidFill>
                  <a:srgbClr val="0000FF"/>
                </a:solidFill>
              </a:rPr>
              <a:t>үлкен</a:t>
            </a:r>
            <a:r>
              <a:rPr lang="ru-RU" sz="1600" dirty="0">
                <a:solidFill>
                  <a:srgbClr val="0000FF"/>
                </a:solidFill>
              </a:rPr>
              <a:t> </a:t>
            </a:r>
            <a:r>
              <a:rPr lang="ru-RU" sz="1600" dirty="0" err="1">
                <a:solidFill>
                  <a:srgbClr val="0000FF"/>
                </a:solidFill>
              </a:rPr>
              <a:t>ықпал</a:t>
            </a:r>
            <a:r>
              <a:rPr lang="ru-RU" sz="1600" dirty="0">
                <a:solidFill>
                  <a:srgbClr val="0000FF"/>
                </a:solidFill>
              </a:rPr>
              <a:t> </a:t>
            </a:r>
            <a:r>
              <a:rPr lang="ru-RU" sz="1600" dirty="0" err="1">
                <a:solidFill>
                  <a:srgbClr val="0000FF"/>
                </a:solidFill>
              </a:rPr>
              <a:t>ете</a:t>
            </a:r>
            <a:r>
              <a:rPr lang="ru-RU" sz="1600" dirty="0">
                <a:solidFill>
                  <a:srgbClr val="0000FF"/>
                </a:solidFill>
              </a:rPr>
              <a:t> </a:t>
            </a:r>
            <a:r>
              <a:rPr lang="ru-RU" sz="1600" dirty="0" err="1">
                <a:solidFill>
                  <a:srgbClr val="0000FF"/>
                </a:solidFill>
              </a:rPr>
              <a:t>алады</a:t>
            </a:r>
            <a:r>
              <a:rPr lang="ru-RU" sz="1600" dirty="0">
                <a:solidFill>
                  <a:srgbClr val="0000FF"/>
                </a:solidFill>
              </a:rPr>
              <a:t>. </a:t>
            </a:r>
            <a:r>
              <a:rPr lang="ru-RU" sz="1600" dirty="0" err="1">
                <a:solidFill>
                  <a:srgbClr val="0000FF"/>
                </a:solidFill>
              </a:rPr>
              <a:t>Балалардың</a:t>
            </a:r>
            <a:r>
              <a:rPr lang="ru-RU" sz="1600" dirty="0">
                <a:solidFill>
                  <a:srgbClr val="0000FF"/>
                </a:solidFill>
              </a:rPr>
              <a:t> </a:t>
            </a:r>
            <a:r>
              <a:rPr lang="ru-RU" sz="1600" dirty="0" err="1">
                <a:solidFill>
                  <a:srgbClr val="0000FF"/>
                </a:solidFill>
              </a:rPr>
              <a:t>білімі</a:t>
            </a:r>
            <a:r>
              <a:rPr lang="ru-RU" sz="1600" dirty="0">
                <a:solidFill>
                  <a:srgbClr val="0000FF"/>
                </a:solidFill>
              </a:rPr>
              <a:t> мен </a:t>
            </a:r>
            <a:r>
              <a:rPr lang="ru-RU" sz="1600" dirty="0" err="1">
                <a:solidFill>
                  <a:srgbClr val="0000FF"/>
                </a:solidFill>
              </a:rPr>
              <a:t>идеясын</a:t>
            </a:r>
            <a:r>
              <a:rPr lang="ru-RU" sz="1600" dirty="0">
                <a:solidFill>
                  <a:srgbClr val="0000FF"/>
                </a:solidFill>
              </a:rPr>
              <a:t> </a:t>
            </a:r>
            <a:r>
              <a:rPr lang="ru-RU" sz="1600" dirty="0" err="1">
                <a:solidFill>
                  <a:srgbClr val="0000FF"/>
                </a:solidFill>
              </a:rPr>
              <a:t>анықтауға</a:t>
            </a:r>
            <a:r>
              <a:rPr lang="ru-RU" sz="1600" dirty="0">
                <a:solidFill>
                  <a:srgbClr val="0000FF"/>
                </a:solidFill>
              </a:rPr>
              <a:t> </a:t>
            </a:r>
            <a:r>
              <a:rPr lang="ru-RU" sz="1600" dirty="0" err="1">
                <a:solidFill>
                  <a:srgbClr val="0000FF"/>
                </a:solidFill>
              </a:rPr>
              <a:t>бағытталған</a:t>
            </a:r>
            <a:r>
              <a:rPr lang="ru-RU" sz="1600" dirty="0">
                <a:solidFill>
                  <a:srgbClr val="0000FF"/>
                </a:solidFill>
              </a:rPr>
              <a:t> </a:t>
            </a:r>
            <a:r>
              <a:rPr lang="ru-RU" sz="1600" dirty="0" err="1">
                <a:solidFill>
                  <a:srgbClr val="0000FF"/>
                </a:solidFill>
              </a:rPr>
              <a:t>шынайы</a:t>
            </a:r>
            <a:r>
              <a:rPr lang="ru-RU" sz="1600" dirty="0">
                <a:solidFill>
                  <a:srgbClr val="0000FF"/>
                </a:solidFill>
              </a:rPr>
              <a:t> </a:t>
            </a:r>
            <a:r>
              <a:rPr lang="ru-RU" sz="1600" dirty="0" err="1">
                <a:solidFill>
                  <a:srgbClr val="0000FF"/>
                </a:solidFill>
              </a:rPr>
              <a:t>әрекет</a:t>
            </a:r>
            <a:r>
              <a:rPr lang="ru-RU" sz="1600" dirty="0">
                <a:solidFill>
                  <a:srgbClr val="0000FF"/>
                </a:solidFill>
              </a:rPr>
              <a:t> </a:t>
            </a:r>
            <a:r>
              <a:rPr lang="ru-RU" sz="1600" dirty="0" err="1">
                <a:solidFill>
                  <a:srgbClr val="0000FF"/>
                </a:solidFill>
              </a:rPr>
              <a:t>оларды</a:t>
            </a:r>
            <a:r>
              <a:rPr lang="ru-RU" sz="1600" dirty="0">
                <a:solidFill>
                  <a:srgbClr val="0000FF"/>
                </a:solidFill>
              </a:rPr>
              <a:t> </a:t>
            </a:r>
            <a:r>
              <a:rPr lang="ru-RU" sz="1600" dirty="0" err="1">
                <a:solidFill>
                  <a:srgbClr val="0000FF"/>
                </a:solidFill>
              </a:rPr>
              <a:t>оқыту</a:t>
            </a:r>
            <a:r>
              <a:rPr lang="ru-RU" sz="1600" dirty="0">
                <a:solidFill>
                  <a:srgbClr val="0000FF"/>
                </a:solidFill>
              </a:rPr>
              <a:t> </a:t>
            </a:r>
            <a:r>
              <a:rPr lang="ru-RU" sz="1600" dirty="0" err="1">
                <a:solidFill>
                  <a:srgbClr val="0000FF"/>
                </a:solidFill>
              </a:rPr>
              <a:t>үдерісіне</a:t>
            </a:r>
            <a:r>
              <a:rPr lang="ru-RU" sz="1600" dirty="0">
                <a:solidFill>
                  <a:srgbClr val="0000FF"/>
                </a:solidFill>
              </a:rPr>
              <a:t> </a:t>
            </a:r>
            <a:r>
              <a:rPr lang="ru-RU" sz="1600" dirty="0" err="1">
                <a:solidFill>
                  <a:srgbClr val="0000FF"/>
                </a:solidFill>
              </a:rPr>
              <a:t>тартуға</a:t>
            </a:r>
            <a:r>
              <a:rPr lang="ru-RU" sz="1600" dirty="0">
                <a:solidFill>
                  <a:srgbClr val="0000FF"/>
                </a:solidFill>
              </a:rPr>
              <a:t> </a:t>
            </a:r>
            <a:r>
              <a:rPr lang="ru-RU" sz="1600" dirty="0" err="1">
                <a:solidFill>
                  <a:srgbClr val="0000FF"/>
                </a:solidFill>
              </a:rPr>
              <a:t>көмектеседі</a:t>
            </a:r>
            <a:r>
              <a:rPr lang="ru-RU" sz="1600" dirty="0">
                <a:solidFill>
                  <a:srgbClr val="0000FF"/>
                </a:solidFill>
              </a:rPr>
              <a:t>.</a:t>
            </a:r>
            <a:endParaRPr lang="ru-RU" sz="1600" i="1" dirty="0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 rot="20694434">
            <a:off x="4845501" y="591900"/>
            <a:ext cx="2825754" cy="884209"/>
          </a:xfrm>
          <a:prstGeom prst="rect">
            <a:avLst/>
          </a:prstGeom>
        </p:spPr>
        <p:txBody>
          <a:bodyPr vert="horz" lIns="103221" tIns="51629" rIns="103221" bIns="51629" rtlCol="0" anchor="ctr">
            <a:normAutofit fontScale="85000" lnSpcReduction="20000"/>
          </a:bodyPr>
          <a:lstStyle/>
          <a:p>
            <a:pPr marL="0" marR="0" lvl="0" indent="0" algn="ctr" defTabSz="10321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600" b="1" i="0" u="none" strike="noStrike" kern="1200" cap="none" spc="300" normalizeH="0" baseline="0" noProof="0" dirty="0" smtClean="0">
                <a:ln w="11430" cmpd="sng">
                  <a:solidFill>
                    <a:srgbClr val="0000FF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Негізгі идеялар:</a:t>
            </a:r>
            <a:endParaRPr kumimoji="0" lang="ru-RU" sz="3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701" y="0"/>
            <a:ext cx="10801350" cy="7542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5987" y="1230032"/>
            <a:ext cx="9789662" cy="396031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err="1" smtClean="0">
                <a:solidFill>
                  <a:schemeClr val="bg1"/>
                </a:solidFill>
              </a:rPr>
              <a:t>Шаттық шеңбері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fontAlgn="base">
              <a:buNone/>
            </a:pPr>
            <a:r>
              <a:rPr lang="kk-KZ" sz="2400" b="1" dirty="0" smtClean="0">
                <a:solidFill>
                  <a:schemeClr val="bg1"/>
                </a:solidFill>
              </a:rPr>
              <a:t>Ортада шеңбер жасап,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«Менің Отаным</a:t>
            </a:r>
            <a:r>
              <a:rPr lang="ru-RU" sz="2400" b="1" dirty="0" smtClean="0">
                <a:solidFill>
                  <a:schemeClr val="bg1"/>
                </a:solidFill>
              </a:rPr>
              <a:t>» </a:t>
            </a:r>
            <a:r>
              <a:rPr lang="ru-RU" sz="2400" b="1" dirty="0" err="1" smtClean="0">
                <a:solidFill>
                  <a:schemeClr val="bg1"/>
                </a:solidFill>
              </a:rPr>
              <a:t>тренингін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орындаймыз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fontAlgn="base"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fontAlgn="base"/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Егер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сіздің досыңыз болса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көршінің басын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сипаңыз;</a:t>
            </a:r>
            <a:endParaRPr lang="ru-RU" sz="2400" dirty="0" smtClean="0">
              <a:solidFill>
                <a:schemeClr val="bg1"/>
              </a:solidFill>
            </a:endParaRPr>
          </a:p>
          <a:p>
            <a:pPr fontAlgn="base"/>
            <a:r>
              <a:rPr lang="ru-RU" sz="2400" dirty="0" err="1" smtClean="0">
                <a:solidFill>
                  <a:schemeClr val="bg1"/>
                </a:solidFill>
              </a:rPr>
              <a:t>Егер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сіздің үйіңізде мысық болса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өз басыңызды сипаңыз;</a:t>
            </a:r>
            <a:endParaRPr lang="ru-RU" sz="2400" dirty="0" smtClean="0">
              <a:solidFill>
                <a:schemeClr val="bg1"/>
              </a:solidFill>
            </a:endParaRPr>
          </a:p>
          <a:p>
            <a:pPr fontAlgn="base"/>
            <a:r>
              <a:rPr lang="ru-RU" sz="2400" dirty="0" err="1" smtClean="0">
                <a:solidFill>
                  <a:schemeClr val="bg1"/>
                </a:solidFill>
              </a:rPr>
              <a:t>Егер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сіз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иттерді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жақсы көрсеңіз көршіңізді құшақтаңыз;</a:t>
            </a:r>
            <a:endParaRPr lang="ru-RU" sz="2400" dirty="0" smtClean="0">
              <a:solidFill>
                <a:schemeClr val="bg1"/>
              </a:solidFill>
            </a:endParaRPr>
          </a:p>
          <a:p>
            <a:pPr fontAlgn="base"/>
            <a:r>
              <a:rPr lang="ru-RU" sz="2400" dirty="0" err="1" smtClean="0">
                <a:solidFill>
                  <a:schemeClr val="bg1"/>
                </a:solidFill>
              </a:rPr>
              <a:t>Егер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сіз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құстарды жақсы көрсеңіз, қолыңызды созып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құстарша қанат қағыңыз.</a:t>
            </a:r>
            <a:endParaRPr lang="ru-RU" sz="2400" dirty="0" smtClean="0">
              <a:solidFill>
                <a:schemeClr val="bg1"/>
              </a:solidFill>
            </a:endParaRPr>
          </a:p>
          <a:p>
            <a:pPr fontAlgn="base"/>
            <a:r>
              <a:rPr lang="ru-RU" sz="2400" dirty="0" err="1" smtClean="0">
                <a:solidFill>
                  <a:schemeClr val="bg1"/>
                </a:solidFill>
              </a:rPr>
              <a:t>Егер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сіз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өз мектебіңізді жақсы көрсеңіз, аяғыңызды топырлатыңыз;</a:t>
            </a:r>
            <a:endParaRPr lang="ru-RU" sz="2400" dirty="0" smtClean="0">
              <a:solidFill>
                <a:schemeClr val="bg1"/>
              </a:solidFill>
            </a:endParaRPr>
          </a:p>
          <a:p>
            <a:pPr fontAlgn="base"/>
            <a:r>
              <a:rPr lang="ru-RU" sz="2400" dirty="0" err="1" smtClean="0">
                <a:solidFill>
                  <a:schemeClr val="bg1"/>
                </a:solidFill>
              </a:rPr>
              <a:t>Егер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сіздер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Отанымызды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жақсы көрсеңіздер, алақандарыңызды соғыңыздар!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</a:t>
            </a:r>
            <a:endParaRPr lang="ru-RU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6" descr="Описание: J01052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477" y="6128302"/>
            <a:ext cx="6807101" cy="54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90" y="161752"/>
            <a:ext cx="8066088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Server\Desktop\Рисунок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FilmGrain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6200000">
            <a:off x="1395401" y="-1683359"/>
            <a:ext cx="7722593" cy="1108930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20155" y="1180971"/>
            <a:ext cx="97210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  <a:latin typeface="Constantia" pitchFamily="18" charset="0"/>
              </a:rPr>
              <a:t>                                   </a:t>
            </a:r>
            <a:r>
              <a:rPr lang="ru-RU" sz="2800" i="1" dirty="0" err="1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  <a:latin typeface="Constantia" pitchFamily="18" charset="0"/>
              </a:rPr>
              <a:t>Шаттық</a:t>
            </a:r>
            <a:r>
              <a:rPr lang="ru-RU" sz="2800" i="1" dirty="0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ru-RU" sz="2800" i="1" dirty="0" err="1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  <a:latin typeface="Constantia" pitchFamily="18" charset="0"/>
              </a:rPr>
              <a:t>шеңбері</a:t>
            </a:r>
            <a:endParaRPr lang="ru-RU" sz="2800" i="1" dirty="0">
              <a:ln>
                <a:solidFill>
                  <a:srgbClr val="C00000"/>
                </a:solidFill>
              </a:ln>
              <a:solidFill>
                <a:srgbClr val="0070C0"/>
              </a:solidFill>
              <a:latin typeface="Constantia" pitchFamily="18" charset="0"/>
            </a:endParaRPr>
          </a:p>
          <a:p>
            <a:r>
              <a:rPr lang="ru-RU" sz="2800" i="1" dirty="0" smtClean="0">
                <a:solidFill>
                  <a:srgbClr val="0070C0"/>
                </a:solidFill>
                <a:latin typeface="Constantia" pitchFamily="18" charset="0"/>
              </a:rPr>
              <a:t> «Мен </a:t>
            </a:r>
            <a:r>
              <a:rPr lang="ru-RU" sz="2800" i="1" dirty="0" err="1" smtClean="0">
                <a:solidFill>
                  <a:srgbClr val="0070C0"/>
                </a:solidFill>
                <a:latin typeface="Constantia" pitchFamily="18" charset="0"/>
              </a:rPr>
              <a:t>саған</a:t>
            </a:r>
            <a:r>
              <a:rPr lang="ru-RU" sz="2800" i="1" dirty="0" smtClean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ru-RU" sz="2800" i="1" dirty="0" err="1" smtClean="0">
                <a:solidFill>
                  <a:srgbClr val="0070C0"/>
                </a:solidFill>
                <a:latin typeface="Constantia" pitchFamily="18" charset="0"/>
              </a:rPr>
              <a:t>сенемін</a:t>
            </a:r>
            <a:r>
              <a:rPr lang="ru-RU" sz="2800" i="1" dirty="0" smtClean="0">
                <a:solidFill>
                  <a:srgbClr val="0070C0"/>
                </a:solidFill>
                <a:latin typeface="Constantia" pitchFamily="18" charset="0"/>
              </a:rPr>
              <a:t>» </a:t>
            </a:r>
            <a:r>
              <a:rPr lang="ru-RU" sz="2800" i="1" dirty="0" err="1" smtClean="0">
                <a:solidFill>
                  <a:srgbClr val="0070C0"/>
                </a:solidFill>
                <a:latin typeface="Constantia" pitchFamily="18" charset="0"/>
              </a:rPr>
              <a:t>тренингі</a:t>
            </a:r>
            <a:r>
              <a:rPr lang="ru-RU" sz="2800" i="1" dirty="0" smtClean="0">
                <a:solidFill>
                  <a:srgbClr val="0070C0"/>
                </a:solidFill>
                <a:latin typeface="Constantia" pitchFamily="18" charset="0"/>
              </a:rPr>
              <a:t>. </a:t>
            </a:r>
          </a:p>
          <a:p>
            <a:r>
              <a:rPr lang="ru-RU" sz="2800" i="1" dirty="0" err="1" smtClean="0">
                <a:solidFill>
                  <a:srgbClr val="0070C0"/>
                </a:solidFill>
                <a:latin typeface="Constantia" pitchFamily="18" charset="0"/>
              </a:rPr>
              <a:t>Жұптасып</a:t>
            </a:r>
            <a:r>
              <a:rPr lang="ru-RU" sz="2800" i="1" dirty="0" smtClean="0">
                <a:solidFill>
                  <a:srgbClr val="0070C0"/>
                </a:solidFill>
                <a:latin typeface="Constantia" pitchFamily="18" charset="0"/>
              </a:rPr>
              <a:t> , </a:t>
            </a:r>
            <a:r>
              <a:rPr lang="ru-RU" sz="2800" i="1" dirty="0" err="1" smtClean="0">
                <a:solidFill>
                  <a:srgbClr val="0070C0"/>
                </a:solidFill>
                <a:latin typeface="Constantia" pitchFamily="18" charset="0"/>
              </a:rPr>
              <a:t>бір-бірлерініңізге</a:t>
            </a:r>
            <a:r>
              <a:rPr lang="ru-RU" sz="2800" i="1" dirty="0" smtClean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ru-RU" sz="2800" i="1" dirty="0" err="1" smtClean="0">
                <a:solidFill>
                  <a:srgbClr val="0070C0"/>
                </a:solidFill>
                <a:latin typeface="Constantia" pitchFamily="18" charset="0"/>
              </a:rPr>
              <a:t>сенімділік</a:t>
            </a:r>
            <a:r>
              <a:rPr lang="ru-RU" sz="2800" i="1" dirty="0" smtClean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ru-RU" sz="2800" i="1" dirty="0" err="1" smtClean="0">
                <a:solidFill>
                  <a:srgbClr val="0070C0"/>
                </a:solidFill>
                <a:latin typeface="Constantia" pitchFamily="18" charset="0"/>
              </a:rPr>
              <a:t>таныту</a:t>
            </a:r>
            <a:r>
              <a:rPr lang="ru-RU" sz="2800" i="1" dirty="0" smtClean="0">
                <a:solidFill>
                  <a:srgbClr val="0070C0"/>
                </a:solidFill>
                <a:latin typeface="Constantia" pitchFamily="18" charset="0"/>
              </a:rPr>
              <a:t>.</a:t>
            </a:r>
            <a:endParaRPr lang="ru-RU" sz="2800" i="1" dirty="0">
              <a:solidFill>
                <a:srgbClr val="0070C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342448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erver\Desktop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653399" y="-1581963"/>
            <a:ext cx="7380288" cy="105442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Топтық ереже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52202" y="881831"/>
            <a:ext cx="9040465" cy="6023025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1.Қарапайым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сұрақтар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Оларға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жайттар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әңгімелеп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беруге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Дәстүрлі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бақылау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жұмыстарында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терминологиялық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диктанттарда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қолданылады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2.Анықтаушы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сұрақ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Әдетте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«Сонда </a:t>
            </a:r>
            <a:r>
              <a:rPr lang="ru-RU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солай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демекшісіз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ғой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..?», «</a:t>
            </a:r>
            <a:r>
              <a:rPr lang="ru-RU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Менің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түсінуімше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...», «</a:t>
            </a:r>
            <a:r>
              <a:rPr lang="ru-RU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Менің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қателесуім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бірақ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меніңше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былай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айтқан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сияқты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болдыңыз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...» </a:t>
            </a:r>
            <a:r>
              <a:rPr lang="ru-RU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сұрақтар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сұрақтар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анықтау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мақсатында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жайдары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көңілмен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берілуі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>
              <a:buNone/>
            </a:pPr>
            <a:r>
              <a:rPr lang="kk-K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*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05186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189231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801350" cy="738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Блок-схема: процесс 4"/>
          <p:cNvSpPr/>
          <p:nvPr/>
        </p:nvSpPr>
        <p:spPr>
          <a:xfrm>
            <a:off x="1400147" y="3118640"/>
            <a:ext cx="8643998" cy="214314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60" tIns="45437" rIns="90860" bIns="45437"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1008187" y="449784"/>
            <a:ext cx="9181654" cy="669674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Интерпретациялық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түсіндіруші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сұрақ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Неліктен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жапырақтар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күз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мезгілінде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сарғаяды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?», -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сұрақтың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жауабын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оқушылар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білетін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сұрақ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жай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сұраққа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айналады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Шығармашылық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сұрақтар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болар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еді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сияқты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сөздермен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сұрақтары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Неліктен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басқасы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жаман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баға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алды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?», «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нәрсе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нәрседен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несімен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ерекшеленеді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?» -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сұрақтар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бағалау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критерийлерін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түсіндіруге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бағытталған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Тәжірибелік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сұрақтар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Күнделікті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өмірде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қай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жерде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байқайсыз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?»,</a:t>
            </a:r>
          </a:p>
          <a:p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Кейіпкердің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орында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болсаңыз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істер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едіңіз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?» -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сипаттағы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сұрақтар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теория мен 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практиканы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ұштастырады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257535" y="618310"/>
            <a:ext cx="5929354" cy="1230048"/>
          </a:xfrm>
          <a:prstGeom prst="rect">
            <a:avLst/>
          </a:prstGeom>
        </p:spPr>
        <p:txBody>
          <a:bodyPr vert="horz" lIns="103894" tIns="51947" rIns="103894" bIns="51947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100" b="1" i="0" u="none" strike="noStrike" kern="1200" cap="all" spc="0" normalizeH="0" baseline="0" noProof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71"/>
          <p:cNvSpPr txBox="1">
            <a:spLocks noChangeArrowheads="1"/>
          </p:cNvSpPr>
          <p:nvPr/>
        </p:nvSpPr>
        <p:spPr bwMode="auto">
          <a:xfrm>
            <a:off x="1252743" y="235118"/>
            <a:ext cx="7739092" cy="7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894" tIns="51947" rIns="103894" bIns="5194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300" b="1" dirty="0">
                <a:solidFill>
                  <a:srgbClr val="FF0000"/>
                </a:solidFill>
              </a:rPr>
              <a:t>1 </a:t>
            </a:r>
            <a:r>
              <a:rPr lang="ru-RU" sz="4300" b="1" dirty="0" err="1">
                <a:solidFill>
                  <a:srgbClr val="FF0000"/>
                </a:solidFill>
              </a:rPr>
              <a:t>кесте</a:t>
            </a:r>
            <a:r>
              <a:rPr lang="ru-RU" sz="4300" b="1" dirty="0">
                <a:solidFill>
                  <a:srgbClr val="FF0000"/>
                </a:solidFill>
              </a:rPr>
              <a:t> ЕТ</a:t>
            </a:r>
            <a:r>
              <a:rPr lang="kk-KZ" sz="4300" b="1" dirty="0">
                <a:solidFill>
                  <a:srgbClr val="FF0000"/>
                </a:solidFill>
              </a:rPr>
              <a:t>ІСТІКТЕР</a:t>
            </a:r>
            <a:r>
              <a:rPr lang="ru-RU" sz="4300" b="1" dirty="0">
                <a:solidFill>
                  <a:schemeClr val="bg1"/>
                </a:solidFill>
              </a:rPr>
              <a:t>-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835076"/>
              </p:ext>
            </p:extLst>
          </p:nvPr>
        </p:nvGraphicFramePr>
        <p:xfrm>
          <a:off x="382549" y="1210401"/>
          <a:ext cx="9951869" cy="5349857"/>
        </p:xfrm>
        <a:graphic>
          <a:graphicData uri="http://schemas.openxmlformats.org/drawingml/2006/table">
            <a:tbl>
              <a:tblPr/>
              <a:tblGrid>
                <a:gridCol w="1700838"/>
                <a:gridCol w="8251031"/>
              </a:tblGrid>
              <a:tr h="4115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Мақсаттар  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10" marR="810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Пайдаланылатын Етістіктер 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10" marR="810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Білім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10" marR="810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10" marR="810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Түсіну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10" marR="810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10" marR="810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Қолдану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10" marR="810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10" marR="810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Талдау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10" marR="810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10" marR="810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Жинақтау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10" marR="810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10" marR="810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Бағалау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10" marR="810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10" marR="810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771692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71"/>
          <p:cNvSpPr txBox="1">
            <a:spLocks noChangeArrowheads="1"/>
          </p:cNvSpPr>
          <p:nvPr/>
        </p:nvSpPr>
        <p:spPr bwMode="auto">
          <a:xfrm>
            <a:off x="1318290" y="744863"/>
            <a:ext cx="7739092" cy="7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894" tIns="51947" rIns="103894" bIns="5194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300" b="1" dirty="0">
                <a:solidFill>
                  <a:srgbClr val="FF0000"/>
                </a:solidFill>
              </a:rPr>
              <a:t>1 </a:t>
            </a:r>
            <a:r>
              <a:rPr lang="ru-RU" sz="4300" b="1" dirty="0" err="1">
                <a:solidFill>
                  <a:srgbClr val="FF0000"/>
                </a:solidFill>
              </a:rPr>
              <a:t>кесте</a:t>
            </a:r>
            <a:r>
              <a:rPr lang="ru-RU" sz="4300" b="1" dirty="0">
                <a:solidFill>
                  <a:srgbClr val="FF0000"/>
                </a:solidFill>
              </a:rPr>
              <a:t> ЕТІСТІК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159468"/>
              </p:ext>
            </p:extLst>
          </p:nvPr>
        </p:nvGraphicFramePr>
        <p:xfrm>
          <a:off x="382549" y="1675351"/>
          <a:ext cx="9951869" cy="5191965"/>
        </p:xfrm>
        <a:graphic>
          <a:graphicData uri="http://schemas.openxmlformats.org/drawingml/2006/table">
            <a:tbl>
              <a:tblPr/>
              <a:tblGrid>
                <a:gridCol w="1700838"/>
                <a:gridCol w="8251031"/>
              </a:tblGrid>
              <a:tr h="3993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Мақсаттар  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10" marR="810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Пайдаланылатын етістіктер 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10" marR="810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Білім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10" marR="810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еске түсіру, анықтау, мақұлдау, қайталау, атау, әңгімелеу, ұсыну, табу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10" marR="810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Түсіну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10" marR="810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қайта қарастыру, сәйкестендіру, талқылау, тарту, мойындау, қайта қарау,  түсіндіру, әңгімелеу, айқындау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10" marR="810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Қолдану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10" marR="810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көрсету, тағайындау, орындау, суреттеу, қолдану, пайдалану, айналысу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10" marR="810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Талдау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10" marR="810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ажырату, саралау, үміт арту, даулау,жатқызу, салыстыру, тәжірибеден өткізу, қарама-қарсы қою, зерделеу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10" marR="810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Жинақтау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10" marR="810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тұжырымдау, оқыту, әзірлеу, дамыту, қайта анықтау, ұсыну, жасау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10" marR="810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Бағалау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10" marR="810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жорамалдау, бағалау, таңдау, баға қою, анықтау, санау, өлшеу, айыптау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10" marR="810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83304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71"/>
          <p:cNvSpPr txBox="1">
            <a:spLocks noChangeArrowheads="1"/>
          </p:cNvSpPr>
          <p:nvPr/>
        </p:nvSpPr>
        <p:spPr bwMode="auto">
          <a:xfrm>
            <a:off x="1402881" y="744863"/>
            <a:ext cx="7739092" cy="7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894" tIns="51947" rIns="103894" bIns="5194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300" b="1" dirty="0">
                <a:solidFill>
                  <a:srgbClr val="FF0000"/>
                </a:solidFill>
              </a:rPr>
              <a:t>2 </a:t>
            </a:r>
            <a:r>
              <a:rPr lang="ru-RU" sz="4300" b="1" dirty="0" err="1">
                <a:solidFill>
                  <a:srgbClr val="FF0000"/>
                </a:solidFill>
              </a:rPr>
              <a:t>кесте</a:t>
            </a:r>
            <a:r>
              <a:rPr lang="ru-RU" sz="4300" b="1" dirty="0">
                <a:solidFill>
                  <a:srgbClr val="FF0000"/>
                </a:solidFill>
              </a:rPr>
              <a:t> СҰРАҚТАР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027985"/>
              </p:ext>
            </p:extLst>
          </p:nvPr>
        </p:nvGraphicFramePr>
        <p:xfrm>
          <a:off x="553195" y="1829697"/>
          <a:ext cx="9694961" cy="5364480"/>
        </p:xfrm>
        <a:graphic>
          <a:graphicData uri="http://schemas.openxmlformats.org/drawingml/2006/table">
            <a:tbl>
              <a:tblPr/>
              <a:tblGrid>
                <a:gridCol w="2587823"/>
                <a:gridCol w="7107138"/>
              </a:tblGrid>
              <a:tr h="328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Ойлау деңгейі 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10" marR="810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Сұрақтар үлгілері 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10" marR="810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2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Білу және түсіну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10" marR="810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10" marR="810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6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Қолдану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10" marR="810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10" marR="810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Талдау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10" marR="810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10" marR="810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2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Жинақтау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10" marR="810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10" marR="810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6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Бағалау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10" marR="810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10" marR="810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014685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2215</TotalTime>
  <Words>952</Words>
  <Application>Microsoft Office PowerPoint</Application>
  <PresentationFormat>Произвольный</PresentationFormat>
  <Paragraphs>137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5_Тема Office</vt:lpstr>
      <vt:lpstr>7_Тема Office</vt:lpstr>
      <vt:lpstr>1_Твердый переплет</vt:lpstr>
      <vt:lpstr>8_Тема Office</vt:lpstr>
      <vt:lpstr>Трек</vt:lpstr>
      <vt:lpstr>1_Трек</vt:lpstr>
      <vt:lpstr>Презентация PowerPoint</vt:lpstr>
      <vt:lpstr>Презентация PowerPoint</vt:lpstr>
      <vt:lpstr>Мақсаты:</vt:lpstr>
      <vt:lpstr>Презентация PowerPoint</vt:lpstr>
      <vt:lpstr>Топтық ереже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1-2.Пәндер бойынша тапсырма түрлері</vt:lpstr>
      <vt:lpstr>3-4.Пәндер бойынша тапсырма түрлері</vt:lpstr>
      <vt:lpstr>5-6.Пәндер бойынша тапсырма түрлері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Шығармашылық  жұмыс</dc:title>
  <dc:creator>PROTECTED</dc:creator>
  <cp:lastModifiedBy>Алтынай</cp:lastModifiedBy>
  <cp:revision>214</cp:revision>
  <dcterms:created xsi:type="dcterms:W3CDTF">2012-05-16T09:05:10Z</dcterms:created>
  <dcterms:modified xsi:type="dcterms:W3CDTF">2017-02-11T14:48:16Z</dcterms:modified>
</cp:coreProperties>
</file>