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09E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osk98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07704" y="188640"/>
            <a:ext cx="5435106" cy="6393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 rot="21299215">
            <a:off x="2016925" y="2316515"/>
            <a:ext cx="5900192" cy="110998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8" name="Рисунок 7" descr="neznaika17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95536" y="2483627"/>
            <a:ext cx="2592288" cy="3971851"/>
          </a:xfrm>
          <a:prstGeom prst="rect">
            <a:avLst/>
          </a:prstGeom>
        </p:spPr>
      </p:pic>
      <p:pic>
        <p:nvPicPr>
          <p:cNvPr id="9" name="Рисунок 8" descr="neznaika05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flipH="1">
            <a:off x="6660232" y="2276872"/>
            <a:ext cx="2289993" cy="439678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 rot="21387430">
            <a:off x="3385995" y="1258243"/>
            <a:ext cx="2735259" cy="7025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rgbClr val="666633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lang="ru-RU" sz="4000" b="1" cap="none" spc="0" dirty="0">
              <a:ln/>
              <a:solidFill>
                <a:srgbClr val="6666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93FCF-6E28-4EF0-872D-A007F4ED3186}" type="datetimeFigureOut">
              <a:rPr lang="ru-RU" smtClean="0"/>
              <a:pPr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5DC7F-811E-43CE-A79F-7548EB9541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00203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noFill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560" y="476672"/>
            <a:ext cx="8064896" cy="5904656"/>
          </a:xfrm>
          <a:prstGeom prst="round2DiagRect">
            <a:avLst/>
          </a:prstGeom>
          <a:solidFill>
            <a:srgbClr val="92D050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Comic Sans MS" pitchFamily="66" charset="0"/>
              </a:rPr>
              <a:t>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Животный и растительный мир в окрестностях Тавды богат и разнообразен. Раздели слова из списка на живое и неживое. Заполни таблицу.</a:t>
            </a:r>
          </a:p>
          <a:p>
            <a:endParaRPr lang="ru-RU" sz="20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Гриб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Камень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Река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Ящерица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Песок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Медведь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Берёза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Коршун </a:t>
            </a:r>
          </a:p>
          <a:p>
            <a:pPr algn="ctr"/>
            <a:endParaRPr lang="ru-RU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483768" y="2420890"/>
          <a:ext cx="5832648" cy="331236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16324"/>
                <a:gridCol w="2916324"/>
              </a:tblGrid>
              <a:tr h="6624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ЖИВОЕ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НЕЖИВОЕ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624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24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24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24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Pictures\32299_10151056077196076_163027753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260648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Бог пастухов Пан смотрел на свое стадо коз и думал: «Если бы к этому стаду добавить еще половину, да ещё десяток коз, то в стаде стало бы ровно 100 коз. Сколько коз было в стаде Пана? Ответ записать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только числом без буквенного обозначения и знаков препинания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Ответ: ____________________________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492895"/>
            <a:ext cx="3024336" cy="404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Pictures\58640-c6fb870f33e54ef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36" y="0"/>
            <a:ext cx="9156736" cy="6857999"/>
          </a:xfrm>
          <a:prstGeom prst="rect">
            <a:avLst/>
          </a:prstGeom>
          <a:noFill/>
        </p:spPr>
      </p:pic>
      <p:pic>
        <p:nvPicPr>
          <p:cNvPr id="23555" name="Picture 3" descr="C:\Users\User\Pictures\77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568952" cy="3744416"/>
          </a:xfrm>
          <a:prstGeom prst="rect">
            <a:avLst/>
          </a:prstGeom>
          <a:noFill/>
        </p:spPr>
      </p:pic>
      <p:pic>
        <p:nvPicPr>
          <p:cNvPr id="23557" name="Picture 5" descr="C:\Users\User\Pictures\0b141be9e56f4895c9831af30cf0f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3"/>
            <a:ext cx="2843808" cy="3315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Pictures\00107459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260648"/>
            <a:ext cx="8640960" cy="6336704"/>
          </a:xfrm>
          <a:prstGeom prst="roundRect">
            <a:avLst/>
          </a:prstGeom>
          <a:solidFill>
            <a:schemeClr val="tx2">
              <a:lumMod val="40000"/>
              <a:lumOff val="6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террариума сбежали 4 гадюки, 5 кобр и 8 гремучих змей. Длина каждой гадюки 1 метр, каждой кобры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м,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каждой гремучей змеи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м.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метров ядовитых змей сбежало из террариума? 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Решение:</a:t>
            </a:r>
          </a:p>
          <a:p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Ответ: _______________________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339752" y="2924944"/>
          <a:ext cx="4248474" cy="244827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08079"/>
                <a:gridCol w="708079"/>
                <a:gridCol w="708079"/>
                <a:gridCol w="708079"/>
                <a:gridCol w="708079"/>
                <a:gridCol w="708079"/>
              </a:tblGrid>
              <a:tr h="4080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04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717032"/>
            <a:ext cx="2207592" cy="2711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Pictures\1238338231_skazochnay_str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3528" y="260648"/>
            <a:ext cx="6948264" cy="43396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За цыплятами котята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Во дворе гонялись.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И в веселой кутерьме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Все перемешались.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Сосчитать никто не смог,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Только получили: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12 голов, 28 ног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Во дворе пылили.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И задумались ребята: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Где цыплята, где котята?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Сколько птиц? Или зверей?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Сосчитай, дружок, скорей!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95536" y="4797152"/>
            <a:ext cx="5472608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2 котенка    б) 3 котенка    в) 4 котенка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г) 10 цыплят  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9 цыплят     е) 8 цыплят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606" name="Группа 1"/>
          <p:cNvGrpSpPr>
            <a:grpSpLocks/>
          </p:cNvGrpSpPr>
          <p:nvPr/>
        </p:nvGrpSpPr>
        <p:grpSpPr bwMode="auto">
          <a:xfrm>
            <a:off x="6119664" y="4174828"/>
            <a:ext cx="3024336" cy="2683172"/>
            <a:chOff x="0" y="0"/>
            <a:chExt cx="5469533" cy="3376613"/>
          </a:xfrm>
        </p:grpSpPr>
        <p:pic>
          <p:nvPicPr>
            <p:cNvPr id="2" name="Picture 2" descr="\\USER-PC-15\Disk D\projects\Руслан\рисунки Png\0395 кошка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108" y="0"/>
              <a:ext cx="5178425" cy="337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 descr="D:\projects\Математика\Катя\Олимпиады\0a262de64c174b1562828b37cec48e8b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041028"/>
              <a:ext cx="1765176" cy="1765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Pictures\0_9befe_3670ff0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11560" y="1124744"/>
            <a:ext cx="8244408" cy="26776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Врушка-хохотушка обманывает в субботу, воскресенье и среду, а в остальные дни говорит правду. В какие дни недели она может точно сказать: «Я обманула вчера»?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понедельник     б) вторник     в) среда     г) четверг 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пятница     е) суббота     ж) воскресенье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8" name="Picture 4" descr="097 врушка-хохотушка полупрофил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149080"/>
            <a:ext cx="2519984" cy="251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Pictures\338db2194751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404664"/>
            <a:ext cx="9144000" cy="33855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Кузнечик и сверчок соревнуются в прыжках в длину. Они одновременно начинают прыгать в одном и том же направлении. Прыжок кузнечика составляет 30 см, а прыжок сверчка – 25 см. За секунду кузнечик совершает 2 прыжка, а сверчок – 3 прыжка. Кто окажется впереди кузнечик или сверчок?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кузнечик             б) сверчок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5443435"/>
            <a:ext cx="7020272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на сколько сантиметров?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на 5 см впереди          б) на 15 см впереди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в) на 15 м впереди          г) на 10 см впереди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0941" y="3140968"/>
            <a:ext cx="5381539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User\Pictures\0_c94a2_b302e4f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1304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755576" y="836712"/>
            <a:ext cx="795637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Соберите названия животных, выбирая в каждом столбике по одному слогу. Какое животное в данной группе лишнее? Запишите  это слово в ответе без каких-либо знаков препинания.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492896"/>
            <a:ext cx="3600400" cy="2723780"/>
          </a:xfrm>
          <a:prstGeom prst="rect">
            <a:avLst/>
          </a:prstGeom>
          <a:noFill/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683568" y="5257745"/>
            <a:ext cx="580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Ответ:_____________________________________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260648"/>
            <a:ext cx="902894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Рассмотрите бабочек.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Выберите ответ, в котором все бабочки названы правильно.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Рисунок 2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8648778" cy="1808981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79512" y="2636912"/>
            <a:ext cx="66479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6049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а) 1 адмирал, 2 махаон, 3 павлиний глаз, 4 крапивница	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6049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б) 1 адмирал, 2 крапивница, 3 павлиний глаз, 4 махаон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6049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в) 1 крапивница, 2 махаон, 3 адмирал, 4 павлиний глаз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6049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г) 1 махаон, 2 адмирал, 3 павлиний глаз, 4 крапивница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4077072"/>
            <a:ext cx="8568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Подумай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какая связь между словами СОБАКА  – ШЕРСТЬ?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Найди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пару слову  ЩУКА.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а)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зубы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б)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рыба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в)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удочка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г)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чешуя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-487886"/>
            <a:ext cx="91440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Кролик может собрать в корзинку только те продукты, в которых пропущенные буквы требуют проверки.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же будет в корзинке у Кролика?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фасо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б) сала .               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в)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огуре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              г)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              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петру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е)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морко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ж)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реди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щаве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и) тома…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к)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карто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r>
              <a:rPr kumimoji="0" lang="ru-RU" sz="2800" b="1" i="0" u="none" strike="noStrike" cap="none" normalizeH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88840"/>
            <a:ext cx="3092667" cy="423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188953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 маленькой принцессой лежат карточки со словами. Из них надо составить пары и найти одно лишнее, не имеющее пары слово. Только после этого ей разрешат пойти на бал. Одну пару принцесса уже нашла: громкий – тихий. А дальше у неё не получается. Помоги принцессе – составь пары и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отметь только лишнее слово, не имеющее пары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а) горячий               б) тёмный              в) холодный                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г) светлый              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старый                     </a:t>
            </a: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е) чёрный                ж) молодой               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067944" y="3140968"/>
            <a:ext cx="4420577" cy="342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79809982__98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607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332656"/>
            <a:ext cx="8640960" cy="619268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67544" y="780676"/>
            <a:ext cx="8352928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Здесь даны названия животных. Только буквы в них перепутаны. Поставьте буквы на место и ответьте на вопросы.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1.Какое из этих животных самое маленькое?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РУБАКС, ЕДЬМВЕД, ШУГЛЯКА, АНБАК, БАКОСА.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Ответ:_________________________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Какое животное «лишнее»?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Ответ: _________________________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260648"/>
            <a:ext cx="896448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В сказках все предметы оживают, а вот в обыденной жизни многие из сказочных персонажей не являются одушевлёнными. Выбери из персонажей сказки К.И.Чуковского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Федорино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горе» имена существительные, которые в обычной  жизни является неодушевлёнными.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1" name="Picture 10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b="7155"/>
          <a:stretch>
            <a:fillRect/>
          </a:stretch>
        </p:blipFill>
        <p:spPr bwMode="auto">
          <a:xfrm>
            <a:off x="323528" y="2708920"/>
            <a:ext cx="8580449" cy="2376264"/>
          </a:xfrm>
          <a:prstGeom prst="rect">
            <a:avLst/>
          </a:prstGeom>
          <a:noFill/>
          <a:effectLst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картинка\0_7bcce_1979373c_XL.jpg"/>
          <p:cNvPicPr>
            <a:picLocks noChangeAspect="1" noChangeArrowheads="1"/>
          </p:cNvPicPr>
          <p:nvPr/>
        </p:nvPicPr>
        <p:blipFill>
          <a:blip r:embed="rId2" cstate="print"/>
          <a:srcRect t="12782" b="12782"/>
          <a:stretch>
            <a:fillRect/>
          </a:stretch>
        </p:blipFill>
        <p:spPr bwMode="auto">
          <a:xfrm>
            <a:off x="0" y="0"/>
            <a:ext cx="9178649" cy="6858000"/>
          </a:xfrm>
          <a:prstGeom prst="rect">
            <a:avLst/>
          </a:prstGeom>
          <a:noFill/>
        </p:spPr>
      </p:pic>
      <p:pic>
        <p:nvPicPr>
          <p:cNvPr id="33796" name="Picture 4" descr="C:\Users\User\Desktop\картинка\4545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16215" y="0"/>
            <a:ext cx="2930203" cy="3933056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 flipH="1">
            <a:off x="1187624" y="0"/>
            <a:ext cx="3960440" cy="1152128"/>
          </a:xfrm>
          <a:prstGeom prst="cloudCallout">
            <a:avLst>
              <a:gd name="adj1" fmla="val -95595"/>
              <a:gd name="adj2" fmla="val 54042"/>
            </a:avLst>
          </a:prstGeom>
          <a:solidFill>
            <a:srgbClr val="2909E7">
              <a:alpha val="6862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ДОПОЛНИ МОДЕЛИ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3528" y="1484784"/>
            <a:ext cx="1800200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339752" y="4293096"/>
            <a:ext cx="1800200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995936" y="1556792"/>
            <a:ext cx="1800200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660232" y="3789040"/>
            <a:ext cx="1800200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68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212976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5733256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79912" y="5733256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07704" y="5733256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364088" y="3212976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427984" y="3212976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07704" y="3212976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71600" y="3212976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491880" y="3212976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84168" y="5661248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20272" y="5661248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956376" y="5661248"/>
            <a:ext cx="86409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323528" y="2492896"/>
            <a:ext cx="432048" cy="64807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6" idx="5"/>
          </p:cNvCxnSpPr>
          <p:nvPr/>
        </p:nvCxnSpPr>
        <p:spPr>
          <a:xfrm>
            <a:off x="1860095" y="2406724"/>
            <a:ext cx="335641" cy="80625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8" idx="0"/>
          </p:cNvCxnSpPr>
          <p:nvPr/>
        </p:nvCxnSpPr>
        <p:spPr>
          <a:xfrm>
            <a:off x="1331640" y="2636912"/>
            <a:ext cx="72008" cy="57606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4067944" y="2564904"/>
            <a:ext cx="432048" cy="64807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004048" y="2708920"/>
            <a:ext cx="0" cy="504056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15" idx="0"/>
          </p:cNvCxnSpPr>
          <p:nvPr/>
        </p:nvCxnSpPr>
        <p:spPr>
          <a:xfrm>
            <a:off x="5364088" y="2564904"/>
            <a:ext cx="432048" cy="64807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2339752" y="5229200"/>
            <a:ext cx="288032" cy="43204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9" idx="5"/>
          </p:cNvCxnSpPr>
          <p:nvPr/>
        </p:nvCxnSpPr>
        <p:spPr>
          <a:xfrm>
            <a:off x="8196799" y="4710980"/>
            <a:ext cx="335641" cy="95026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7668344" y="4869160"/>
            <a:ext cx="72008" cy="864096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7" idx="4"/>
            <a:endCxn id="12" idx="0"/>
          </p:cNvCxnSpPr>
          <p:nvPr/>
        </p:nvCxnSpPr>
        <p:spPr>
          <a:xfrm>
            <a:off x="3239852" y="5373216"/>
            <a:ext cx="36004" cy="36004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7" idx="5"/>
            <a:endCxn id="13" idx="0"/>
          </p:cNvCxnSpPr>
          <p:nvPr/>
        </p:nvCxnSpPr>
        <p:spPr>
          <a:xfrm>
            <a:off x="3876319" y="5215036"/>
            <a:ext cx="335641" cy="51822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20" idx="0"/>
          </p:cNvCxnSpPr>
          <p:nvPr/>
        </p:nvCxnSpPr>
        <p:spPr>
          <a:xfrm flipH="1">
            <a:off x="6516216" y="4797152"/>
            <a:ext cx="648072" cy="864096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картинка\0_63c68_cce9b2d1_L.jp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4221088"/>
            <a:ext cx="1492192" cy="2309317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1763688" y="476672"/>
            <a:ext cx="3960440" cy="1584176"/>
          </a:xfrm>
          <a:prstGeom prst="cloudCallout">
            <a:avLst>
              <a:gd name="adj1" fmla="val 107877"/>
              <a:gd name="adj2" fmla="val 61914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ЛОВИ ОШИБКУ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2204864"/>
            <a:ext cx="681186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3200" dirty="0" err="1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ежы</a:t>
            </a:r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                               ё) душистые</a:t>
            </a:r>
          </a:p>
          <a:p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3200" dirty="0" err="1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чюдо</a:t>
            </a:r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                             ж) </a:t>
            </a:r>
            <a:r>
              <a:rPr lang="ru-RU" sz="3200" dirty="0" err="1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колючяя</a:t>
            </a:r>
            <a:endParaRPr lang="ru-RU" sz="3200" dirty="0" smtClean="0">
              <a:solidFill>
                <a:srgbClr val="2909E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в) роща                             </a:t>
            </a:r>
            <a:r>
              <a:rPr lang="ru-RU" sz="3200" dirty="0" err="1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) тушит</a:t>
            </a:r>
          </a:p>
          <a:p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г) </a:t>
            </a:r>
            <a:r>
              <a:rPr lang="ru-RU" sz="3200" dirty="0" err="1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чяшка</a:t>
            </a:r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                            и) </a:t>
            </a:r>
            <a:r>
              <a:rPr lang="ru-RU" sz="3200" dirty="0" err="1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жызнь</a:t>
            </a:r>
            <a:endParaRPr lang="ru-RU" sz="3200" dirty="0" smtClean="0">
              <a:solidFill>
                <a:srgbClr val="2909E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err="1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) ерши                             </a:t>
            </a:r>
            <a:r>
              <a:rPr lang="ru-RU" sz="3200" dirty="0" err="1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200" dirty="0" err="1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щюпальца</a:t>
            </a:r>
            <a:endParaRPr lang="ru-RU" sz="3200" dirty="0" smtClean="0">
              <a:solidFill>
                <a:srgbClr val="2909E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е) </a:t>
            </a:r>
            <a:r>
              <a:rPr lang="ru-RU" sz="3200" dirty="0" err="1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щючка</a:t>
            </a:r>
            <a:r>
              <a:rPr lang="ru-RU" sz="3200" dirty="0" smtClean="0">
                <a:solidFill>
                  <a:srgbClr val="2909E7"/>
                </a:solidFill>
                <a:latin typeface="Times New Roman" pitchFamily="18" charset="0"/>
                <a:cs typeface="Times New Roman" pitchFamily="18" charset="0"/>
              </a:rPr>
              <a:t>                           к) чайник</a:t>
            </a:r>
            <a:endParaRPr lang="ru-RU" sz="3200" dirty="0">
              <a:solidFill>
                <a:srgbClr val="2909E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картинка\shk_doska3.1.png"/>
          <p:cNvPicPr>
            <a:picLocks noChangeAspect="1" noChangeArrowheads="1"/>
          </p:cNvPicPr>
          <p:nvPr/>
        </p:nvPicPr>
        <p:blipFill>
          <a:blip r:embed="rId2" cstate="print"/>
          <a:srcRect l="4587" t="5138" r="4567" b="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548680"/>
            <a:ext cx="769479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Допиши по два примера в каждый столбик, вычисли.</a:t>
            </a:r>
          </a:p>
          <a:p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FF00"/>
              </a:solidFill>
            </a:endParaRPr>
          </a:p>
          <a:p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1556792"/>
            <a:ext cx="195598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omic Sans MS" pitchFamily="66" charset="0"/>
              </a:rPr>
              <a:t>35+2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Comic Sans MS" pitchFamily="66" charset="0"/>
              </a:rPr>
              <a:t>45+2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Comic Sans MS" pitchFamily="66" charset="0"/>
              </a:rPr>
              <a:t>55+2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Comic Sans MS" pitchFamily="66" charset="0"/>
              </a:rPr>
              <a:t>_____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Comic Sans MS" pitchFamily="66" charset="0"/>
              </a:rPr>
              <a:t>_____</a:t>
            </a:r>
            <a:endParaRPr lang="ru-RU" sz="4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1556792"/>
            <a:ext cx="195598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Comic Sans MS" pitchFamily="66" charset="0"/>
              </a:rPr>
              <a:t>22-11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Comic Sans MS" pitchFamily="66" charset="0"/>
              </a:rPr>
              <a:t>33-22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Comic Sans MS" pitchFamily="66" charset="0"/>
              </a:rPr>
              <a:t>44-33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Comic Sans MS" pitchFamily="66" charset="0"/>
              </a:rPr>
              <a:t>_____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Comic Sans MS" pitchFamily="66" charset="0"/>
              </a:rPr>
              <a:t>_____</a:t>
            </a:r>
            <a:endParaRPr lang="ru-RU" sz="4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артинка\shk_doska3.1.png"/>
          <p:cNvPicPr>
            <a:picLocks noChangeAspect="1" noChangeArrowheads="1"/>
          </p:cNvPicPr>
          <p:nvPr/>
        </p:nvPicPr>
        <p:blipFill>
          <a:blip r:embed="rId2" cstate="print"/>
          <a:srcRect l="4587" t="5138" r="4567" b="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620688"/>
            <a:ext cx="8138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Comic Sans MS" pitchFamily="66" charset="0"/>
              </a:rPr>
              <a:t>Составь и запиши подобное выражение.</a:t>
            </a:r>
            <a:endParaRPr lang="ru-RU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628800"/>
            <a:ext cx="61926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Comic Sans MS" pitchFamily="66" charset="0"/>
              </a:rPr>
              <a:t>6 +        = 24-10</a:t>
            </a:r>
          </a:p>
          <a:p>
            <a:endParaRPr lang="ru-RU" sz="3200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Comic Sans MS" pitchFamily="66" charset="0"/>
              </a:rPr>
              <a:t>7 +        = 62-20</a:t>
            </a:r>
          </a:p>
          <a:p>
            <a:endParaRPr lang="ru-RU" sz="3200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Comic Sans MS" pitchFamily="66" charset="0"/>
              </a:rPr>
              <a:t>8 +        = 47-30</a:t>
            </a:r>
          </a:p>
          <a:p>
            <a:endParaRPr lang="ru-RU" sz="3200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Comic Sans MS" pitchFamily="66" charset="0"/>
              </a:rPr>
              <a:t>________________ </a:t>
            </a:r>
            <a:endParaRPr lang="ru-RU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628800"/>
            <a:ext cx="648072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2564904"/>
            <a:ext cx="648072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3429000"/>
            <a:ext cx="648072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79512" y="188640"/>
            <a:ext cx="617252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909E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Замени предложение  «Он всё умеет делать»  фразеологизмом.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2909E7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  Из рук вон плохо.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б)  Правая рука.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в)  Перебиваться с хлеба на квас.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г)  Мастер на все руки.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1187624" y="1772816"/>
            <a:ext cx="770377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909E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Укажи номера предложений, в которых употреблены фразеологизмы.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2909E7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 Я хотел пожаловаться учителю на соседа, но вовремя прикусил язык.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б) При появлении кота Васьки воробьёв как ветром сдуло.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в) В конце ноября листья с деревьев ветром сдуло.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г) Петя споткнулся, упал и прикусил язык.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79512" y="3284984"/>
            <a:ext cx="806489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909E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Замени выделенное слово в выражении «</a:t>
            </a: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2909E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бархатный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909E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голос» близким по смыслу словом.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2909E7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  весёлый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б)  приятный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 мрачный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г)  лёгкий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619672" y="4826675"/>
            <a:ext cx="831641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909E7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Найдите предложение, в котором допущена ошибка в употреблении фразеологизма.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2909E7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Народу в зале было хоть пруд пруди.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б) От страха у него душа в ноги ушла.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в) Петя так быстро убегал от нас, что только пятки сверкали.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г) У деда гора с плеч свалилась, когда были решены все проблемы.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7" name="Picture 7" descr="C:\Users\User\Desktop\картинка\0_8d9c0_7a5bff4e_X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04664"/>
            <a:ext cx="648072" cy="1230111"/>
          </a:xfrm>
          <a:prstGeom prst="rect">
            <a:avLst/>
          </a:prstGeom>
          <a:noFill/>
        </p:spPr>
      </p:pic>
      <p:pic>
        <p:nvPicPr>
          <p:cNvPr id="35848" name="Picture 8" descr="C:\Users\User\Desktop\картинка\772919disney_clipart_cendrillon_lucif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627509" cy="906402"/>
          </a:xfrm>
          <a:prstGeom prst="rect">
            <a:avLst/>
          </a:prstGeom>
          <a:noFill/>
        </p:spPr>
      </p:pic>
      <p:pic>
        <p:nvPicPr>
          <p:cNvPr id="35849" name="Picture 9" descr="C:\Users\User\Desktop\картинка\85394793-mal-ci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717032"/>
            <a:ext cx="773860" cy="1152128"/>
          </a:xfrm>
          <a:prstGeom prst="rect">
            <a:avLst/>
          </a:prstGeom>
          <a:noFill/>
        </p:spPr>
      </p:pic>
      <p:pic>
        <p:nvPicPr>
          <p:cNvPr id="35850" name="Picture 10" descr="C:\Users\User\Desktop\картинка\118621761_05122014_1726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79512" y="5445224"/>
            <a:ext cx="1346770" cy="1101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299215">
            <a:off x="1872909" y="1452417"/>
            <a:ext cx="5900192" cy="1109985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Найди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неизвестное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число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475656" y="4797152"/>
            <a:ext cx="1080120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Comic Sans MS" pitchFamily="66" charset="0"/>
              </a:rPr>
              <a:t>?</a:t>
            </a:r>
            <a:endParaRPr lang="ru-RU" sz="4800" b="1" dirty="0">
              <a:latin typeface="Comic Sans MS" pitchFamily="66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2627784" y="5157192"/>
            <a:ext cx="4320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55776" y="4581128"/>
            <a:ext cx="54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909E7"/>
                </a:solidFill>
              </a:rPr>
              <a:t>+5</a:t>
            </a:r>
            <a:endParaRPr lang="ru-RU" sz="2800" b="1" dirty="0">
              <a:solidFill>
                <a:srgbClr val="2909E7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131840" y="4797152"/>
            <a:ext cx="1080120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latin typeface="Comic Sans MS" pitchFamily="66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283968" y="5085184"/>
            <a:ext cx="4320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788024" y="4869160"/>
            <a:ext cx="1080120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latin typeface="Comic Sans MS" pitchFamily="66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940152" y="5157192"/>
            <a:ext cx="4320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444208" y="4797152"/>
            <a:ext cx="1080120" cy="10801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2909E7"/>
                </a:solidFill>
                <a:latin typeface="Comic Sans MS" pitchFamily="66" charset="0"/>
              </a:rPr>
              <a:t>22</a:t>
            </a:r>
            <a:endParaRPr lang="ru-RU" sz="3600" b="1" dirty="0">
              <a:solidFill>
                <a:srgbClr val="2909E7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1960" y="4653136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2909E7"/>
                </a:solidFill>
              </a:rPr>
              <a:t>--2</a:t>
            </a:r>
            <a:endParaRPr lang="ru-RU" sz="3200" b="1" dirty="0">
              <a:solidFill>
                <a:srgbClr val="2909E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4725144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909E7"/>
                </a:solidFill>
                <a:latin typeface="Comic Sans MS" pitchFamily="66" charset="0"/>
              </a:rPr>
              <a:t>+4</a:t>
            </a:r>
            <a:endParaRPr lang="ru-RU" sz="2400" b="1" dirty="0">
              <a:solidFill>
                <a:srgbClr val="2909E7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Pictures\0_c94a2_b302e4f3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3999" cy="7029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1124744"/>
            <a:ext cx="784887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itchFamily="66" charset="0"/>
              </a:rPr>
              <a:t>Цифры рядом с картинкой  показывают, какую по счёту букву надо взять из этого слова. Запиши слово, которое получится без каких-либо знаков препинания.</a:t>
            </a:r>
            <a:endParaRPr lang="ru-RU" dirty="0">
              <a:latin typeface="Comic Sans MS" pitchFamily="66" charset="0"/>
            </a:endParaRPr>
          </a:p>
          <a:p>
            <a:r>
              <a:rPr lang="ru-RU" b="1" dirty="0"/>
              <a:t>       </a:t>
            </a:r>
          </a:p>
          <a:p>
            <a:r>
              <a:rPr lang="x-none" b="1"/>
              <a:t> </a:t>
            </a:r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err="1" smtClean="0"/>
              <a:t>Ответ:____________________________</a:t>
            </a:r>
            <a:endParaRPr lang="ru-RU" sz="2800" dirty="0"/>
          </a:p>
          <a:p>
            <a:pPr algn="ctr"/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15368" name="Рисунок 1"/>
          <p:cNvPicPr>
            <a:picLocks noChangeAspect="1" noChangeArrowheads="1"/>
          </p:cNvPicPr>
          <p:nvPr/>
        </p:nvPicPr>
        <p:blipFill>
          <a:blip r:embed="rId3" cstate="print"/>
          <a:srcRect t="4167" b="4167"/>
          <a:stretch>
            <a:fillRect/>
          </a:stretch>
        </p:blipFill>
        <p:spPr bwMode="auto">
          <a:xfrm>
            <a:off x="755576" y="2348881"/>
            <a:ext cx="1274101" cy="1224136"/>
          </a:xfrm>
          <a:prstGeom prst="rect">
            <a:avLst/>
          </a:prstGeom>
          <a:noFill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9" y="3212976"/>
            <a:ext cx="1374698" cy="1152128"/>
          </a:xfrm>
          <a:prstGeom prst="rect">
            <a:avLst/>
          </a:prstGeom>
          <a:noFill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276872"/>
            <a:ext cx="1265785" cy="1311399"/>
          </a:xfrm>
          <a:prstGeom prst="rect">
            <a:avLst/>
          </a:prstGeom>
          <a:noFill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068960"/>
            <a:ext cx="1171818" cy="1206624"/>
          </a:xfrm>
          <a:prstGeom prst="rect">
            <a:avLst/>
          </a:prstGeom>
          <a:noFill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132856"/>
            <a:ext cx="1216854" cy="1186433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3356992"/>
            <a:ext cx="1296144" cy="801852"/>
          </a:xfrm>
          <a:prstGeom prst="rect">
            <a:avLst/>
          </a:prstGeom>
          <a:noFill/>
        </p:spPr>
      </p:pic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22288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0" y="332422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54292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0" y="61245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23528" y="-170238"/>
            <a:ext cx="882047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Прочитай слоги в порядке возрастания цифр и выбери, что получилось.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5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24743"/>
            <a:ext cx="4752528" cy="4461853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31774" y="1132378"/>
            <a:ext cx="8680453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начало сказки    б) загадка       в) конец сказки     г) скороговорка   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песня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79512" y="199094"/>
            <a:ext cx="8964488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Разгадай кроссворд по произведению Л.Н.Толстого «Лев и собачка» и ты узнаешь, что связывало льва и собачку. В ответе запиши слово, которое получилось, без каких-либо знаков препинания.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9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290" y="1556792"/>
            <a:ext cx="8692983" cy="37444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5877272"/>
            <a:ext cx="746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ОТВЕТ: _______________________________________________________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168070"/>
            <a:ext cx="8532440" cy="12926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Разгадай зашифрованное выражение, заменяя символы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соответстующими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буквами. Кто говорил эти слова? Ответ запиши с одним пробелом между словами без каких-либо знаков препинания.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3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6120680" cy="4040857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71600" y="5877272"/>
            <a:ext cx="3538148" cy="6155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Ответ:____________________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2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988840"/>
            <a:ext cx="2880320" cy="1277888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8348" t="8525" r="37898" b="59625"/>
          <a:stretch>
            <a:fillRect/>
          </a:stretch>
        </p:blipFill>
        <p:spPr bwMode="auto">
          <a:xfrm>
            <a:off x="467544" y="1844824"/>
            <a:ext cx="3861942" cy="1286247"/>
          </a:xfrm>
          <a:prstGeom prst="rect">
            <a:avLst/>
          </a:prstGeom>
          <a:noFill/>
          <a:effectLst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 l="28491" t="10431" r="25070" b="63286"/>
          <a:stretch>
            <a:fillRect/>
          </a:stretch>
        </p:blipFill>
        <p:spPr bwMode="auto">
          <a:xfrm>
            <a:off x="3059832" y="3645024"/>
            <a:ext cx="2880320" cy="916585"/>
          </a:xfrm>
          <a:prstGeom prst="rect">
            <a:avLst/>
          </a:prstGeom>
          <a:noFill/>
          <a:effectLst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60040" y="286490"/>
            <a:ext cx="8783960" cy="15388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Разгадай ребусы и выбери, какое название подходит к произведению И.С.Тургенева, из которого этот отрывок: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Любовь, думал я, сильнее смерти и страха смерти. Только ею, только любовью держится и движется жизнь.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1057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1695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2252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2128592"/>
            <a:ext cx="889248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в)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996952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299695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Pictures\0_6b842_1fa4e8c5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332656"/>
            <a:ext cx="91440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Вопрос профессора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Цифирелло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Найди закономерность и запиши число, которое должно стоять на месте вопросительного знака. Полученное число запиши в ответе без знака препинания.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Ответ __________________________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51520" y="2636912"/>
            <a:ext cx="8633868" cy="3009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Pictures\32299_10151056077196076_163027753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436843"/>
            <a:ext cx="9144000" cy="333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гору Олимп приехали соревноваться три атлета – Адонис, Никон 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Дориас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Когда у них спросили, кто какое место занял, то были получены следующие ответы: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Адонис не на первом месте, а Никон не на втором.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Дориас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на третьем месте, а Адонис не на втором.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Какое место занял каждый из атлетов?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Адонис – 1, Никон – 2,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Дориас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             б)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Никон –1,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Дориас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2, Адонис – 3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Дориас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1, Адонис – 2, Никон – 3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Адонис –1,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Дориас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2, Никон – 3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Никон – 1, Адонис – 2,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Дориас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             е)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Дориас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–1, Никон – 2,  Адонис – 3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 b="47185"/>
          <a:stretch>
            <a:fillRect/>
          </a:stretch>
        </p:blipFill>
        <p:spPr bwMode="auto">
          <a:xfrm>
            <a:off x="2267744" y="4365104"/>
            <a:ext cx="4090268" cy="1838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1330</Words>
  <Application>Microsoft Office PowerPoint</Application>
  <PresentationFormat>Экран (4:3)</PresentationFormat>
  <Paragraphs>235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Найди  неизвестное  число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</cp:revision>
  <dcterms:created xsi:type="dcterms:W3CDTF">2015-10-06T07:25:21Z</dcterms:created>
  <dcterms:modified xsi:type="dcterms:W3CDTF">2015-10-06T11:00:30Z</dcterms:modified>
</cp:coreProperties>
</file>