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9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60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26" autoAdjust="0"/>
    <p:restoredTop sz="94660"/>
  </p:normalViewPr>
  <p:slideViewPr>
    <p:cSldViewPr>
      <p:cViewPr varScale="1">
        <p:scale>
          <a:sx n="104" d="100"/>
          <a:sy n="104" d="100"/>
        </p:scale>
        <p:origin x="-18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3845-4ECD-44C9-B5DB-41E459B60065}" type="datetimeFigureOut">
              <a:rPr lang="ru-RU" smtClean="0"/>
              <a:pPr/>
              <a:t>10.11.2013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E032-F93F-49C7-BAB7-1353A90A23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3845-4ECD-44C9-B5DB-41E459B60065}" type="datetimeFigureOut">
              <a:rPr lang="ru-RU" smtClean="0"/>
              <a:pPr/>
              <a:t>10.11.2013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E032-F93F-49C7-BAB7-1353A90A23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3845-4ECD-44C9-B5DB-41E459B60065}" type="datetimeFigureOut">
              <a:rPr lang="ru-RU" smtClean="0"/>
              <a:pPr/>
              <a:t>10.11.2013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E032-F93F-49C7-BAB7-1353A90A23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3845-4ECD-44C9-B5DB-41E459B60065}" type="datetimeFigureOut">
              <a:rPr lang="ru-RU" smtClean="0"/>
              <a:pPr/>
              <a:t>10.11.2013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E032-F93F-49C7-BAB7-1353A90A23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3845-4ECD-44C9-B5DB-41E459B60065}" type="datetimeFigureOut">
              <a:rPr lang="ru-RU" smtClean="0"/>
              <a:pPr/>
              <a:t>10.11.2013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E032-F93F-49C7-BAB7-1353A90A23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3845-4ECD-44C9-B5DB-41E459B60065}" type="datetimeFigureOut">
              <a:rPr lang="ru-RU" smtClean="0"/>
              <a:pPr/>
              <a:t>10.11.2013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E032-F93F-49C7-BAB7-1353A90A23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3845-4ECD-44C9-B5DB-41E459B60065}" type="datetimeFigureOut">
              <a:rPr lang="ru-RU" smtClean="0"/>
              <a:pPr/>
              <a:t>10.11.2013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E032-F93F-49C7-BAB7-1353A90A23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3845-4ECD-44C9-B5DB-41E459B60065}" type="datetimeFigureOut">
              <a:rPr lang="ru-RU" smtClean="0"/>
              <a:pPr/>
              <a:t>10.11.2013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E032-F93F-49C7-BAB7-1353A90A23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3845-4ECD-44C9-B5DB-41E459B60065}" type="datetimeFigureOut">
              <a:rPr lang="ru-RU" smtClean="0"/>
              <a:pPr/>
              <a:t>10.11.2013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E032-F93F-49C7-BAB7-1353A90A23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3845-4ECD-44C9-B5DB-41E459B60065}" type="datetimeFigureOut">
              <a:rPr lang="ru-RU" smtClean="0"/>
              <a:pPr/>
              <a:t>10.11.2013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E032-F93F-49C7-BAB7-1353A90A23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3845-4ECD-44C9-B5DB-41E459B60065}" type="datetimeFigureOut">
              <a:rPr lang="ru-RU" smtClean="0"/>
              <a:pPr/>
              <a:t>10.11.2013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FEAE032-F93F-49C7-BAB7-1353A90A23E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4363845-4ECD-44C9-B5DB-41E459B60065}" type="datetimeFigureOut">
              <a:rPr lang="ru-RU" smtClean="0"/>
              <a:pPr/>
              <a:t>10.11.2013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EAE032-F93F-49C7-BAB7-1353A90A23E2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704877" y="404664"/>
            <a:ext cx="7809506" cy="5256213"/>
            <a:chOff x="560861" y="0"/>
            <a:chExt cx="7809506" cy="5256213"/>
          </a:xfrm>
        </p:grpSpPr>
        <p:pic>
          <p:nvPicPr>
            <p:cNvPr id="3" name="Picture 4" descr="C:\Users\Ольга\Downloads\O665d4717ff8cc27551418dfb707ccb6b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9FA"/>
                </a:clrFrom>
                <a:clrTo>
                  <a:srgbClr val="FDF9FA">
                    <a:alpha val="0"/>
                  </a:srgbClr>
                </a:clrTo>
              </a:clrChange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99592" y="0"/>
              <a:ext cx="7470775" cy="5256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/>
            <p:cNvSpPr txBox="1"/>
            <p:nvPr/>
          </p:nvSpPr>
          <p:spPr>
            <a:xfrm rot="20876594">
              <a:off x="560861" y="1777135"/>
              <a:ext cx="6731651" cy="110799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en-US" sz="6600" b="1" dirty="0" smtClean="0">
                  <a:ln w="11430"/>
                  <a:solidFill>
                    <a:srgbClr val="00B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    </a:t>
              </a:r>
              <a:r>
                <a:rPr lang="ru-RU" sz="6000" b="1" dirty="0" smtClean="0">
                  <a:ln w="11430"/>
                  <a:solidFill>
                    <a:srgbClr val="00B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Загадки-шутки</a:t>
              </a:r>
              <a:endParaRPr lang="ru-RU" sz="60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131840" y="4221088"/>
            <a:ext cx="2821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буква «</a:t>
            </a:r>
            <a:r>
              <a:rPr lang="ru-RU" sz="7200" b="1" dirty="0" smtClean="0">
                <a:solidFill>
                  <a:srgbClr val="002060"/>
                </a:solidFill>
                <a:latin typeface="Arial Black" pitchFamily="34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»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836712"/>
            <a:ext cx="6689652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Что находится в начале книги? </a:t>
            </a:r>
            <a:endParaRPr lang="ru-RU" sz="28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99592" y="1124744"/>
            <a:ext cx="6923690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Что мы слышим в начале урока?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31840" y="4221088"/>
            <a:ext cx="27687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Black" pitchFamily="34" charset="0"/>
              </a:rPr>
              <a:t>букву «</a:t>
            </a:r>
            <a:r>
              <a:rPr lang="ru-RU" sz="7200" dirty="0" smtClean="0">
                <a:solidFill>
                  <a:srgbClr val="FF0000"/>
                </a:solidFill>
                <a:latin typeface="Arial Black" pitchFamily="34" charset="0"/>
              </a:rPr>
              <a:t>у</a:t>
            </a:r>
            <a:r>
              <a:rPr lang="ru-RU" sz="3200" dirty="0" smtClean="0">
                <a:latin typeface="Arial Black" pitchFamily="34" charset="0"/>
              </a:rPr>
              <a:t>»</a:t>
            </a:r>
            <a:endParaRPr lang="ru-RU" sz="3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924944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63688" y="620688"/>
            <a:ext cx="5713424" cy="181588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Что в человеке  есть одно, </a:t>
            </a:r>
          </a:p>
          <a:p>
            <a:r>
              <a:rPr lang="ru-RU" sz="2800" dirty="0" smtClean="0">
                <a:latin typeface="Arial Black" pitchFamily="34" charset="0"/>
              </a:rPr>
              <a:t>а у вороны вдвое, </a:t>
            </a:r>
          </a:p>
          <a:p>
            <a:r>
              <a:rPr lang="ru-RU" sz="2800" dirty="0" smtClean="0">
                <a:latin typeface="Arial Black" pitchFamily="34" charset="0"/>
              </a:rPr>
              <a:t>в лисе не встретится оно,</a:t>
            </a:r>
          </a:p>
          <a:p>
            <a:r>
              <a:rPr lang="ru-RU" sz="2800" dirty="0" smtClean="0">
                <a:latin typeface="Arial Black" pitchFamily="34" charset="0"/>
              </a:rPr>
              <a:t> а в огороде втрое? 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31840" y="4725144"/>
            <a:ext cx="28440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 Black" pitchFamily="34" charset="0"/>
              </a:rPr>
              <a:t>буква «</a:t>
            </a:r>
            <a:r>
              <a:rPr lang="ru-RU" sz="7200" b="1" dirty="0" smtClean="0">
                <a:solidFill>
                  <a:srgbClr val="FF0000"/>
                </a:solidFill>
                <a:latin typeface="Arial Black" pitchFamily="34" charset="0"/>
              </a:rPr>
              <a:t>о</a:t>
            </a:r>
            <a:r>
              <a:rPr lang="ru-RU" sz="3200" b="1" dirty="0" smtClean="0">
                <a:latin typeface="Arial Black" pitchFamily="34" charset="0"/>
              </a:rPr>
              <a:t>»</a:t>
            </a:r>
            <a:endParaRPr lang="ru-RU" sz="32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971600" y="908720"/>
            <a:ext cx="7564891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За какой сонорной буквой спрятано</a:t>
            </a:r>
          </a:p>
          <a:p>
            <a:r>
              <a:rPr lang="ru-RU" sz="2800" dirty="0" smtClean="0">
                <a:latin typeface="Arial Black" pitchFamily="34" charset="0"/>
              </a:rPr>
              <a:t> большое, просторное помещение? 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1920" y="5085184"/>
            <a:ext cx="11705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Arial Black" pitchFamily="34" charset="0"/>
              </a:rPr>
              <a:t>за-л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20" y="1124744"/>
            <a:ext cx="8451353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Что у зайца позади, а у цапли впереди</a:t>
            </a:r>
            <a:r>
              <a:rPr lang="ru-RU" sz="2800" b="1" dirty="0" smtClean="0">
                <a:latin typeface="Arial Black" pitchFamily="34" charset="0"/>
              </a:rPr>
              <a:t>? 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59832" y="4365104"/>
            <a:ext cx="28648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буква «</a:t>
            </a:r>
            <a:r>
              <a:rPr lang="ru-RU" sz="7200" b="1" dirty="0" err="1" smtClean="0">
                <a:solidFill>
                  <a:srgbClr val="002060"/>
                </a:solidFill>
                <a:latin typeface="Arial Black" pitchFamily="34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»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115616" y="1124744"/>
            <a:ext cx="7205819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Какой алфавит состоит из 6 букв?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71800" y="4653136"/>
            <a:ext cx="33489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 Black" pitchFamily="34" charset="0"/>
              </a:rPr>
              <a:t>слово </a:t>
            </a:r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азбука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11560" y="980728"/>
            <a:ext cx="8079456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Как из сорной травы сделать лебедя? 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5776" y="4509120"/>
            <a:ext cx="39356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лебед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 - лебед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ь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99592" y="980728"/>
            <a:ext cx="7816563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Из какого слога надо выбросить «а»,</a:t>
            </a:r>
          </a:p>
          <a:p>
            <a:r>
              <a:rPr lang="ru-RU" sz="2800" dirty="0" smtClean="0">
                <a:latin typeface="Arial Black" pitchFamily="34" charset="0"/>
              </a:rPr>
              <a:t> чтобы получилось жилище? 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91880" y="4437112"/>
            <a:ext cx="24449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 Black" pitchFamily="34" charset="0"/>
              </a:rPr>
              <a:t>Из - </a:t>
            </a:r>
            <a:r>
              <a:rPr lang="ru-RU" sz="7200" b="1" dirty="0" smtClean="0">
                <a:solidFill>
                  <a:srgbClr val="FF0000"/>
                </a:solidFill>
                <a:latin typeface="Arial Black" pitchFamily="34" charset="0"/>
              </a:rPr>
              <a:t>ба</a:t>
            </a:r>
            <a:endParaRPr lang="ru-RU" sz="7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95536" y="980728"/>
            <a:ext cx="8505855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Половина какой буквы даёт</a:t>
            </a:r>
          </a:p>
          <a:p>
            <a:r>
              <a:rPr lang="ru-RU" sz="2800" dirty="0" smtClean="0">
                <a:latin typeface="Arial Black" pitchFamily="34" charset="0"/>
              </a:rPr>
              <a:t> название войсковому подразделению? 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5936" y="4437112"/>
            <a:ext cx="20954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 Black" pitchFamily="34" charset="0"/>
              </a:rPr>
              <a:t>пол - </a:t>
            </a:r>
            <a:r>
              <a:rPr lang="ru-RU" sz="7200" b="1" dirty="0" smtClean="0">
                <a:solidFill>
                  <a:srgbClr val="0070C0"/>
                </a:solidFill>
                <a:latin typeface="Arial Black" pitchFamily="34" charset="0"/>
              </a:rPr>
              <a:t>к</a:t>
            </a:r>
            <a:endParaRPr lang="ru-RU" sz="72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43608" y="908720"/>
            <a:ext cx="7066358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В названии какого европейского </a:t>
            </a:r>
          </a:p>
          <a:p>
            <a:r>
              <a:rPr lang="ru-RU" sz="2800" dirty="0" smtClean="0">
                <a:latin typeface="Arial Black" pitchFamily="34" charset="0"/>
              </a:rPr>
              <a:t>государства стоит  три «я»? 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7824" y="4221088"/>
            <a:ext cx="326563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latin typeface="Arial Black" pitchFamily="34" charset="0"/>
              </a:rPr>
              <a:t>Авс</a:t>
            </a:r>
            <a:r>
              <a:rPr lang="ru-RU" sz="3200" b="1" dirty="0" smtClean="0">
                <a:latin typeface="Arial Black" pitchFamily="34" charset="0"/>
              </a:rPr>
              <a:t> – </a:t>
            </a:r>
            <a:r>
              <a:rPr lang="ru-RU" sz="3200" b="1" dirty="0" smtClean="0">
                <a:solidFill>
                  <a:srgbClr val="0070C0"/>
                </a:solidFill>
                <a:latin typeface="Arial Black" pitchFamily="34" charset="0"/>
              </a:rPr>
              <a:t>три</a:t>
            </a:r>
            <a:r>
              <a:rPr lang="ru-RU" sz="3200" b="1" dirty="0" smtClean="0">
                <a:latin typeface="Arial Black" pitchFamily="34" charset="0"/>
              </a:rPr>
              <a:t> - </a:t>
            </a:r>
            <a:r>
              <a:rPr lang="ru-RU" sz="7200" b="1" dirty="0" smtClean="0">
                <a:solidFill>
                  <a:srgbClr val="FF0000"/>
                </a:solidFill>
                <a:latin typeface="Arial Black" pitchFamily="34" charset="0"/>
              </a:rPr>
              <a:t>я</a:t>
            </a:r>
            <a:endParaRPr lang="ru-RU" sz="7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980728"/>
            <a:ext cx="8015336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В каком магазине ничего не купишь? 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5736" y="4509120"/>
            <a:ext cx="52790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в магазине</a:t>
            </a:r>
            <a:r>
              <a:rPr lang="ru-RU" sz="3200" b="1" dirty="0" smtClean="0">
                <a:latin typeface="Arial Black" pitchFamily="34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винтовки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27584" y="764704"/>
            <a:ext cx="7608173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Какой буквой можно превратить </a:t>
            </a:r>
          </a:p>
          <a:p>
            <a:r>
              <a:rPr lang="ru-RU" sz="2800" dirty="0" smtClean="0">
                <a:latin typeface="Arial Black" pitchFamily="34" charset="0"/>
              </a:rPr>
              <a:t>геометрическую фигуру в топливо? 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5816" y="4077072"/>
            <a:ext cx="31085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 Black" pitchFamily="34" charset="0"/>
              </a:rPr>
              <a:t>уго</a:t>
            </a:r>
            <a:r>
              <a:rPr lang="ru-RU" sz="3200" b="1" dirty="0" smtClean="0">
                <a:solidFill>
                  <a:srgbClr val="002060"/>
                </a:solidFill>
                <a:latin typeface="Arial Black" pitchFamily="34" charset="0"/>
              </a:rPr>
              <a:t>л</a:t>
            </a:r>
            <a:r>
              <a:rPr lang="ru-RU" sz="3200" b="1" dirty="0" smtClean="0">
                <a:latin typeface="Arial Black" pitchFamily="34" charset="0"/>
              </a:rPr>
              <a:t> -уго</a:t>
            </a:r>
            <a:r>
              <a:rPr lang="ru-RU" sz="3200" b="1" dirty="0" smtClean="0">
                <a:solidFill>
                  <a:srgbClr val="00B050"/>
                </a:solidFill>
                <a:latin typeface="Arial Black" pitchFamily="34" charset="0"/>
              </a:rPr>
              <a:t>л</a:t>
            </a:r>
            <a:r>
              <a:rPr lang="ru-RU" sz="7200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ь</a:t>
            </a:r>
            <a:endParaRPr lang="ru-RU" sz="7200" b="1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619672" y="764704"/>
            <a:ext cx="4857420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Какой болезнью никто</a:t>
            </a:r>
          </a:p>
          <a:p>
            <a:r>
              <a:rPr lang="ru-RU" sz="2800" dirty="0" smtClean="0">
                <a:latin typeface="Arial Black" pitchFamily="34" charset="0"/>
              </a:rPr>
              <a:t> на земле не болел? 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3848" y="5013176"/>
            <a:ext cx="22220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морской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20" y="548680"/>
            <a:ext cx="8331127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Когда зрячий человек бывает слепым? 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4509120"/>
            <a:ext cx="33441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неграмотный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67544" y="692696"/>
            <a:ext cx="828092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Каким гребнем голову не  расчешешь?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3059831" y="4653136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 петушиным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8691" y="836712"/>
            <a:ext cx="8855309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Какой год продолжается всего один день?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31840" y="4293096"/>
            <a:ext cx="26084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Новый год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99592" y="1052736"/>
            <a:ext cx="6997428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В  какие ворота  не забьёшь гол?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5856" y="4437112"/>
            <a:ext cx="2725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в  Карские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971600" y="1052736"/>
            <a:ext cx="7229864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Из какой тарелки не пообедаешь?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3848" y="4437112"/>
            <a:ext cx="24609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из пустой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19" y="980728"/>
            <a:ext cx="889248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Какие четыре моря носят название цвета?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4149080"/>
            <a:ext cx="41905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Белое, Чёрное,</a:t>
            </a:r>
            <a:endParaRPr lang="en-US" sz="32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en-US" sz="32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Красноё, Жёлтое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547664" y="908720"/>
            <a:ext cx="5410455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На какое дерево садится </a:t>
            </a:r>
          </a:p>
          <a:p>
            <a:r>
              <a:rPr lang="ru-RU" sz="2800" dirty="0" smtClean="0">
                <a:latin typeface="Arial Black" pitchFamily="34" charset="0"/>
              </a:rPr>
              <a:t>ворона во время дождя?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59832" y="4149080"/>
            <a:ext cx="25955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на мокрое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39552" y="1196752"/>
            <a:ext cx="8311891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Black" pitchFamily="34" charset="0"/>
              </a:rPr>
              <a:t>Из какого крана нельзя напиться?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99792" y="4077072"/>
            <a:ext cx="37497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из подъёмного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764704"/>
            <a:ext cx="5012911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Что можно набрать </a:t>
            </a:r>
            <a:endParaRPr lang="en-US" sz="2800" dirty="0" smtClean="0">
              <a:latin typeface="Arial Black" pitchFamily="34" charset="0"/>
            </a:endParaRPr>
          </a:p>
          <a:p>
            <a:r>
              <a:rPr lang="ru-RU" sz="2800" dirty="0" smtClean="0">
                <a:latin typeface="Arial Black" pitchFamily="34" charset="0"/>
              </a:rPr>
              <a:t>ничего не беря в руки? 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83768" y="4509120"/>
            <a:ext cx="41392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номер телефона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1052736"/>
            <a:ext cx="6731330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В каких лесах не водится дичь?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5776" y="4293096"/>
            <a:ext cx="38667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в строительных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5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052736"/>
            <a:ext cx="7140096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Можно ли отрезать без ножа</a:t>
            </a:r>
          </a:p>
          <a:p>
            <a:r>
              <a:rPr lang="ru-RU" sz="2800" dirty="0" smtClean="0">
                <a:latin typeface="Arial Black" pitchFamily="34" charset="0"/>
              </a:rPr>
              <a:t> или другого режущего предмета?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1680" y="4581128"/>
            <a:ext cx="6181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отрезать – резко ответить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99592" y="980728"/>
            <a:ext cx="7715574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Что можно собрать без помощи рук?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4653136"/>
            <a:ext cx="35670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собрать  силы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3274" y="1124744"/>
            <a:ext cx="8970726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Можно ли считать , не имея в виду числа? 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1720" y="4653136"/>
            <a:ext cx="5375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считать - расценивать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259632" y="1196752"/>
            <a:ext cx="5968301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Чем кончается день и ночь?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7824" y="4365104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буквой «</a:t>
            </a:r>
            <a:r>
              <a:rPr lang="ru-RU" sz="7200" b="1" dirty="0" err="1" smtClean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ь</a:t>
            </a:r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»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916832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75656" y="1052736"/>
            <a:ext cx="6168676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Что стоит посредине земли? 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808" y="4149080"/>
            <a:ext cx="30091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буква «</a:t>
            </a:r>
            <a:r>
              <a:rPr lang="ru-RU" sz="7200" b="1" dirty="0" smtClean="0">
                <a:solidFill>
                  <a:srgbClr val="002060"/>
                </a:solidFill>
                <a:latin typeface="Arial Black" pitchFamily="34" charset="0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»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OI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0510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67238" y="1124744"/>
            <a:ext cx="8776762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Чем кончается лето и начинается осень? 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5816" y="4077072"/>
            <a:ext cx="31341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 Black" pitchFamily="34" charset="0"/>
              </a:rPr>
              <a:t>буквой «</a:t>
            </a:r>
            <a:r>
              <a:rPr lang="ru-RU" sz="7200" b="1" dirty="0" smtClean="0">
                <a:solidFill>
                  <a:srgbClr val="FF0000"/>
                </a:solidFill>
                <a:latin typeface="Arial Black" pitchFamily="34" charset="0"/>
              </a:rPr>
              <a:t>о</a:t>
            </a:r>
            <a:r>
              <a:rPr lang="ru-RU" sz="3200" b="1" dirty="0" smtClean="0">
                <a:latin typeface="Arial Black" pitchFamily="34" charset="0"/>
              </a:rPr>
              <a:t>»</a:t>
            </a:r>
            <a:endParaRPr lang="ru-RU" sz="32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346</TotalTime>
  <Words>332</Words>
  <Application>Microsoft Office PowerPoint</Application>
  <PresentationFormat>Экран (4:3)</PresentationFormat>
  <Paragraphs>73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Admin</cp:lastModifiedBy>
  <cp:revision>60</cp:revision>
  <dcterms:created xsi:type="dcterms:W3CDTF">2013-10-22T05:01:35Z</dcterms:created>
  <dcterms:modified xsi:type="dcterms:W3CDTF">2013-11-10T20:05:03Z</dcterms:modified>
</cp:coreProperties>
</file>