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72288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Учитель математики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МБОУ « Междуреченская основная общеобразовательная школа»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Павлова Светлана Владимировна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218757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Действия с обыкновенными дробями</a:t>
            </a:r>
            <a:endParaRPr lang="ru-RU" sz="48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Некто спросил учителя: «Сколько  у тебя в классе учеников, так как хочу отдать тебе в ученики своего сына?» Учитель ответил: « Если придет еще учеников столько же, сколько имею, и полстолька, и четвертая часть, и твой сын, то тогда у меня будет 100 учеников» Сколько учеников было в классе?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Задача  </a:t>
            </a:r>
            <a:r>
              <a:rPr lang="ru-RU" b="1" dirty="0" smtClean="0">
                <a:solidFill>
                  <a:schemeClr val="bg1"/>
                </a:solidFill>
              </a:rPr>
              <a:t>Леонтия Филипповича Магницкого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>
            <a:normAutofit/>
          </a:bodyPr>
          <a:lstStyle/>
          <a:p>
            <a:pPr>
              <a:buFont typeface="Symbol" pitchFamily="18" charset="2"/>
              <a:buChar char="L"/>
            </a:pPr>
            <a:r>
              <a:rPr lang="ru-RU" dirty="0" smtClean="0">
                <a:solidFill>
                  <a:schemeClr val="tx1"/>
                </a:solidFill>
                <a:sym typeface="Symbol"/>
              </a:rPr>
              <a:t>-верно</a:t>
            </a:r>
          </a:p>
          <a:p>
            <a:pPr>
              <a:buFont typeface="Symbol" pitchFamily="18" charset="2"/>
              <a:buChar char="¾"/>
            </a:pPr>
            <a:r>
              <a:rPr lang="ru-RU" dirty="0" smtClean="0">
                <a:solidFill>
                  <a:schemeClr val="tx1"/>
                </a:solidFill>
                <a:sym typeface="Symbol"/>
              </a:rPr>
              <a:t>  - неверно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Критерии выставления оценок</a:t>
            </a:r>
            <a:r>
              <a:rPr lang="ru-RU" dirty="0" smtClean="0">
                <a:solidFill>
                  <a:srgbClr val="C00000"/>
                </a:solidFill>
              </a:rPr>
              <a:t>: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За все  правильные ответы – « 5 »,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одна ошибка             -  « 4 »,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две ошибки              -   « 3 »,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более двух ошибок  -  «  2 ».</a:t>
            </a:r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  <a:sym typeface="Symbol"/>
              </a:rPr>
              <a:t>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4 станция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«Ты мне – я тебе»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143932" cy="4857784"/>
          </a:xfrm>
        </p:spPr>
        <p:txBody>
          <a:bodyPr>
            <a:normAutofit fontScale="70000" lnSpcReduction="20000"/>
          </a:bodyPr>
          <a:lstStyle/>
          <a:p>
            <a:r>
              <a:rPr lang="ru-RU" sz="4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№1.</a:t>
            </a: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Могла ли одна девочка  съесть 2/3 торта, а другая ¾ этого же торта?</a:t>
            </a:r>
          </a:p>
          <a:p>
            <a:pPr algn="l"/>
            <a:r>
              <a:rPr lang="ru-RU" sz="4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№2.</a:t>
            </a:r>
            <a:r>
              <a:rPr lang="ru-RU" sz="4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 </a:t>
            </a:r>
            <a:r>
              <a:rPr lang="ru-RU" sz="4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учеников в классе, если 3/8 всех учеников увлекаются математикой, 1/8 историей, 2/8 географией, а остальные 7 человек  - биологией. </a:t>
            </a:r>
          </a:p>
          <a:p>
            <a:pPr algn="l"/>
            <a:r>
              <a:rPr lang="ru-RU" sz="4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№3</a:t>
            </a:r>
            <a:r>
              <a:rPr lang="ru-RU" sz="4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Витя 2/5 летних каникул провел в спортивном лагере, а остальные45 дней отдыхал дома. Найти продолжительность всех каникул. </a:t>
            </a:r>
          </a:p>
          <a:p>
            <a:pPr algn="l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5 станция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«Решение задач»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Домашнее задание</a:t>
            </a:r>
            <a:r>
              <a:rPr lang="ru-RU" b="1" u="sng" dirty="0" smtClean="0"/>
              <a:t>:</a:t>
            </a:r>
            <a:r>
              <a:rPr lang="ru-RU" dirty="0" smtClean="0"/>
              <a:t> </a:t>
            </a:r>
            <a:r>
              <a:rPr lang="ru-RU" dirty="0" smtClean="0"/>
              <a:t>Подумайте </a:t>
            </a:r>
            <a:r>
              <a:rPr lang="ru-RU" dirty="0" smtClean="0"/>
              <a:t>и решите задачи.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1. Раздели 5 одинаковых яблок между восемью мальчиками поровну. Сделай это с наименьшим числом разрезов.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 Сестра старше брата в раза, а брат младше сестры на 7 лет. Сколько лет сестре и сколько лет брату?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Станция «Итоговая»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4295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"Человек подобен дроби: в знаменателе – то, что он о себе думает, в числителе – то, что он есть на самом деле. Чем больше знаменатель, тем меньше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дробь»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Л.Н.Толстой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</a:rPr>
              <a:t>1 станция</a:t>
            </a:r>
            <a:br>
              <a:rPr lang="ru-RU" sz="5400" b="1" i="1" dirty="0" smtClean="0">
                <a:solidFill>
                  <a:schemeClr val="bg1"/>
                </a:solidFill>
              </a:rPr>
            </a:br>
            <a:r>
              <a:rPr lang="ru-RU" sz="5400" b="1" i="1" dirty="0" smtClean="0">
                <a:solidFill>
                  <a:schemeClr val="bg1"/>
                </a:solidFill>
              </a:rPr>
              <a:t>«Вопрос – ответ»</a:t>
            </a:r>
            <a:endParaRPr lang="ru-RU" sz="5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6703"/>
            <a:ext cx="9144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Как называется деление числителя и знаменателя на одно и то же число.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Как называется элемент дроби, стоящий над чертой, под чертой.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Каким действием можно заменить дробную черту.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Для того чтобы сравнить дроби с разными знаменателями нужно…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Для нахождения общего знаменателя нужно найти НОК или НОД.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Какие числа называются взаимно обратными.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Какая дробь называется правильной.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Расскажите правило деления дробей.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365487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«Ведь дробь делить – совсем пустяк.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Делители перевернет ведь всяк,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дальше действуй, как при умноженье, 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результат готов в одно мгновенье.»   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</a:rPr>
              <a:t>2 станция</a:t>
            </a:r>
            <a:br>
              <a:rPr lang="ru-RU" sz="5400" b="1" i="1" dirty="0" smtClean="0">
                <a:solidFill>
                  <a:schemeClr val="bg1"/>
                </a:solidFill>
              </a:rPr>
            </a:br>
            <a:r>
              <a:rPr lang="ru-RU" sz="5400" b="1" i="1" dirty="0" smtClean="0">
                <a:solidFill>
                  <a:schemeClr val="bg1"/>
                </a:solidFill>
              </a:rPr>
              <a:t>«Третий лишний»</a:t>
            </a:r>
            <a:endParaRPr lang="ru-RU" sz="5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Выбери лишнее, объясни почему: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1.  5/6; 8/3; 1/2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2.  2/4; 1/3; 4/6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3. 5/9; 1/9; 9/5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4.  25/100;  1/4; 1/5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</a:rPr>
              <a:t>3 станция</a:t>
            </a:r>
            <a:br>
              <a:rPr lang="ru-RU" sz="5400" b="1" i="1" dirty="0" smtClean="0">
                <a:solidFill>
                  <a:schemeClr val="bg1"/>
                </a:solidFill>
              </a:rPr>
            </a:br>
            <a:r>
              <a:rPr lang="ru-RU" sz="5400" b="1" i="1" dirty="0" smtClean="0">
                <a:solidFill>
                  <a:schemeClr val="bg1"/>
                </a:solidFill>
              </a:rPr>
              <a:t>«Историческая»</a:t>
            </a:r>
            <a:endParaRPr lang="ru-RU" sz="5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2500306"/>
            <a:ext cx="7772400" cy="300039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solidFill>
                  <a:schemeClr val="bg1"/>
                </a:solidFill>
              </a:rPr>
              <a:t>1202 год – дробь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</a:rPr>
              <a:t>                  (Леонардо Пизанский)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13 век – числитель и знаменатель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</a:rPr>
              <a:t>              ( Максим  </a:t>
            </a:r>
            <a:r>
              <a:rPr lang="ru-RU" sz="4000" b="1" dirty="0" err="1" smtClean="0">
                <a:solidFill>
                  <a:schemeClr val="bg1"/>
                </a:solidFill>
              </a:rPr>
              <a:t>Плануд</a:t>
            </a:r>
            <a:r>
              <a:rPr lang="ru-RU" sz="4000" b="1" dirty="0" smtClean="0">
                <a:solidFill>
                  <a:schemeClr val="bg1"/>
                </a:solidFill>
              </a:rPr>
              <a:t>)</a:t>
            </a:r>
            <a:endParaRPr lang="ru-RU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24000" y="1397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 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   </a:t>
                      </a:r>
                      <a:r>
                        <a:rPr lang="ru-RU" sz="3200" dirty="0" smtClean="0">
                          <a:solidFill>
                            <a:srgbClr val="FFFF00"/>
                          </a:solidFill>
                        </a:rPr>
                        <a:t>1/3</a:t>
                      </a:r>
                      <a:endParaRPr lang="ru-RU" sz="3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76524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1/2 - половина, полтина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1/3 – треть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1/4 – четь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1/6 – полтреть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1/8 - полчеть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1/12 –полполтреть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1/16 - полполчеть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1/24 – полполполтреть (малая треть)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1/32 – полполполчеть (малая четь)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1/5 – пятина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1/7 - седьмина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1/10 - десятина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</TotalTime>
  <Words>468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Действия с обыкновенными дробями</vt:lpstr>
      <vt:lpstr>1 станция «Вопрос – ответ»</vt:lpstr>
      <vt:lpstr>Слайд 3</vt:lpstr>
      <vt:lpstr>Слайд 4</vt:lpstr>
      <vt:lpstr>2 станция «Третий лишний»</vt:lpstr>
      <vt:lpstr>Выбери лишнее, объясни почему: 1.  5/6; 8/3; 1/2 2.  2/4; 1/3; 4/6 3. 5/9; 1/9; 9/5 4.  25/100;  1/4; 1/5 </vt:lpstr>
      <vt:lpstr>3 станция «Историческая»</vt:lpstr>
      <vt:lpstr>1202 год – дробь                     (Леонардо Пизанский) 13 век – числитель и знаменатель                 ( Максим  Плануд)</vt:lpstr>
      <vt:lpstr>Слайд 9</vt:lpstr>
      <vt:lpstr>Задача  Леонтия Филипповича Магницкого</vt:lpstr>
      <vt:lpstr>4 станция «Ты мне – я тебе»</vt:lpstr>
      <vt:lpstr>5 станция «Решение задач»</vt:lpstr>
      <vt:lpstr>Станция «Итоговая»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с обыкновенными дробями</dc:title>
  <cp:lastModifiedBy>Семья</cp:lastModifiedBy>
  <cp:revision>8</cp:revision>
  <dcterms:modified xsi:type="dcterms:W3CDTF">2013-03-12T22:42:37Z</dcterms:modified>
</cp:coreProperties>
</file>