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6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6237" autoAdjust="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0300-DAB4-4573-9DFC-3B91ADFAA232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809A-5375-49B8-97FB-6EA0148E6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809A-5375-49B8-97FB-6EA0148E63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2;&#1090;&#1086;&#1083;&#1080;&#1081;\Desktop\&#1057;&#1041;&#1054;&#1056;&#1050;&#1040;%20%20&#1084;&#1091;&#1047;&#1099;&#1050;&#1072;%202016\piter_fm_-_vokaliz_(zaycev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90;&#1086;&#1083;&#1080;&#1081;\Desktop\&#1057;&#1041;&#1054;&#1056;&#1050;&#1040;%20%20&#1084;&#1091;&#1047;&#1099;&#1050;&#1072;%202016\piter_fm_-_vokaliz_(zaycev.net)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.66 К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805" y="357166"/>
            <a:ext cx="5526053" cy="53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6286512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9229" y="785794"/>
            <a:ext cx="889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     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5400" b="1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Декорирование зеркала в деревянной раме</a:t>
            </a:r>
            <a:endParaRPr lang="ru-RU" sz="5400" b="1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ter_fm_-_vokaliz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114304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атолий\Desktop\ПАПКА БОСИНА\ДХШ\работы детей.ФОТО\просмотр 2016\2016.декабрь\зеркала\Гераськина Татьяна.3 к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16" y="463149"/>
            <a:ext cx="4039902" cy="4071966"/>
          </a:xfrm>
          <a:prstGeom prst="rect">
            <a:avLst/>
          </a:prstGeom>
          <a:noFill/>
        </p:spPr>
      </p:pic>
      <p:pic>
        <p:nvPicPr>
          <p:cNvPr id="3" name="Picture 2" descr="C:\Users\Анатолий\Desktop\ПАПКА БОСИНА\ДХШ\работы детей.ФОТО\просмотр 2016\2016.декабрь\зеркала\Манахова Владислава,3 к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294651" cy="407196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b="1" u="sng" dirty="0" smtClean="0">
                <a:solidFill>
                  <a:schemeClr val="tx1"/>
                </a:solidFill>
              </a:rPr>
              <a:t>Спасибо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r>
              <a:rPr lang="ru-RU" sz="5400" b="1" u="sng" dirty="0" smtClean="0">
                <a:solidFill>
                  <a:schemeClr val="tx1"/>
                </a:solidFill>
              </a:rPr>
              <a:t>за внимание!</a:t>
            </a:r>
            <a:endParaRPr lang="ru-RU" sz="5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Нужно:</a:t>
            </a:r>
            <a:endParaRPr lang="ru-RU" dirty="0" smtClean="0"/>
          </a:p>
          <a:p>
            <a:r>
              <a:rPr lang="ru-RU" i="1" dirty="0" smtClean="0"/>
              <a:t>зеркало в деревянной рамке,</a:t>
            </a:r>
            <a:endParaRPr lang="ru-RU" dirty="0" smtClean="0"/>
          </a:p>
          <a:p>
            <a:r>
              <a:rPr lang="ru-RU" i="1" dirty="0" smtClean="0"/>
              <a:t>несколько салфеток, </a:t>
            </a:r>
            <a:endParaRPr lang="ru-RU" dirty="0" smtClean="0"/>
          </a:p>
          <a:p>
            <a:r>
              <a:rPr lang="ru-RU" i="1" dirty="0" err="1" smtClean="0"/>
              <a:t>паперклей</a:t>
            </a:r>
            <a:r>
              <a:rPr lang="ru-RU" i="1" dirty="0" smtClean="0"/>
              <a:t> или паста JOVI</a:t>
            </a:r>
            <a:endParaRPr lang="ru-RU" dirty="0" smtClean="0"/>
          </a:p>
          <a:p>
            <a:r>
              <a:rPr lang="ru-RU" i="1" dirty="0" smtClean="0"/>
              <a:t>вата, </a:t>
            </a:r>
            <a:endParaRPr lang="ru-RU" dirty="0" smtClean="0"/>
          </a:p>
          <a:p>
            <a:r>
              <a:rPr lang="ru-RU" i="1" dirty="0" smtClean="0"/>
              <a:t>клей ПВА,</a:t>
            </a:r>
            <a:endParaRPr lang="ru-RU" dirty="0" smtClean="0"/>
          </a:p>
          <a:p>
            <a:r>
              <a:rPr lang="ru-RU" i="1" dirty="0" smtClean="0"/>
              <a:t>клей «момент»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Материалы: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66.08 К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7179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ter_fm_-_vokaliz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357354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8604"/>
            <a:ext cx="34290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1.</a:t>
            </a:r>
            <a:r>
              <a:rPr lang="ru-RU" sz="2000" i="1" dirty="0" smtClean="0"/>
              <a:t>Карандашом намечаем рисунок. </a:t>
            </a:r>
            <a:r>
              <a:rPr lang="ru-RU" sz="2000" i="1" dirty="0" err="1" smtClean="0"/>
              <a:t>Паперклеем</a:t>
            </a:r>
            <a:r>
              <a:rPr lang="ru-RU" sz="2000" i="1" dirty="0" smtClean="0"/>
              <a:t> или более доступной пастой JOVI закрываем зеркало, придавая ему форму круга. В данном случае использовалась паста JOVI. Ждем, чтобы паста высохла.                          </a:t>
            </a:r>
            <a:r>
              <a:rPr lang="ru-RU" sz="2000" i="1" dirty="0" smtClean="0">
                <a:solidFill>
                  <a:srgbClr val="FFFF00"/>
                </a:solidFill>
              </a:rPr>
              <a:t>2</a:t>
            </a:r>
            <a:r>
              <a:rPr lang="ru-RU" sz="2000" i="1" dirty="0" smtClean="0"/>
              <a:t>.Режем </a:t>
            </a:r>
            <a:r>
              <a:rPr lang="ru-RU" sz="2000" dirty="0" smtClean="0"/>
              <a:t>салфетки на тонкие полоски. Каждую полоску скручиваем в жгутик. Затем наливаем клей ПВА в небольшую миску. Смачиваем жгутики в клее и выкладываем ими контур рисунка. Получается белый рельефный рисунок.</a:t>
            </a:r>
          </a:p>
          <a:p>
            <a:endParaRPr lang="ru-RU" sz="2800" i="1" dirty="0"/>
          </a:p>
        </p:txBody>
      </p:sp>
      <p:pic>
        <p:nvPicPr>
          <p:cNvPr id="5" name="Рисунок 4" descr="88.04 К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45974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94.01 К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597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3857652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3</a:t>
            </a:r>
            <a:r>
              <a:rPr lang="ru-RU" sz="2000" dirty="0" smtClean="0"/>
              <a:t>.После того, как этот рисунок высох, берем вату. Разделяем её на небольшие тонкие слои. Затем при помощи кисточки и клея ПВА аккуратно наклеиваем вату на рисунок. На месте фона — тонким слоем. На месте будущего чайника, птиц и фруктов — более плотным слоем.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4.</a:t>
            </a:r>
            <a:r>
              <a:rPr lang="ru-RU" sz="2200" dirty="0" smtClean="0"/>
              <a:t>Затем, когда вата высохла, грунтуем зеркало или специальным грунтом для акриловых красок или </a:t>
            </a:r>
            <a:r>
              <a:rPr lang="ru-RU" sz="2200" dirty="0" err="1" smtClean="0"/>
              <a:t>жидкоразведенной</a:t>
            </a:r>
            <a:r>
              <a:rPr lang="ru-RU" sz="2200" dirty="0" smtClean="0"/>
              <a:t> акриловой краской. Для этого зеркала берем темную, черную или темно-коричневую краску.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2.51 К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597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3.40 К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4597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3929090" cy="60722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5</a:t>
            </a:r>
            <a:r>
              <a:rPr lang="ru-RU" dirty="0" smtClean="0"/>
              <a:t>.Если в каких-то местах хочется сделать рельеф более выступающим, лучше подождать, когда первый слой ваты высохнет и затем проложить вату вторым или третьем и более слоем. Тонкие элементы, типа птичьих лап, лучше прокладывать поверх слоя ваты, чтобы они были более четкими.        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6</a:t>
            </a:r>
            <a:r>
              <a:rPr lang="ru-RU" dirty="0" smtClean="0"/>
              <a:t>.После того, как зеркало высохло, еще раз прокрашиваем его темной краской, так как вата впитывает в себя много краски, а нам нужно, чтобы цвет ваты или оставшееся дерево сквозь неё не просвечивали.</a:t>
            </a:r>
          </a:p>
          <a:p>
            <a:endParaRPr lang="ru-RU" dirty="0"/>
          </a:p>
        </p:txBody>
      </p:sp>
      <p:pic>
        <p:nvPicPr>
          <p:cNvPr id="5" name="Содержимое 4" descr="91.35 КБ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6434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3.36 К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597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-fotki.yandex.ru/get/5803/akasi.1/0_49be8_67e62197_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513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5904/akasi.1/0_49be9_7a4c9ccc_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0513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5805/akasi.1/0_49bee_c4bb61c_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357430"/>
            <a:ext cx="4051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.99 КБ"/>
          <p:cNvPicPr/>
          <p:nvPr/>
        </p:nvPicPr>
        <p:blipFill>
          <a:blip r:embed="rId2"/>
          <a:srcRect l="6077" t="7273" r="36796" b="9091"/>
          <a:stretch>
            <a:fillRect/>
          </a:stretch>
        </p:blipFill>
        <p:spPr bwMode="auto">
          <a:xfrm>
            <a:off x="5429256" y="357166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Анатолий\Desktop\ПАПКА БОСИНА\ДХШ\работы детей.ФОТО\просмотр 2016\2016.декабрь\зеркала\Шепелева Ольга,4 к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3438758" cy="2857520"/>
          </a:xfrm>
          <a:prstGeom prst="rect">
            <a:avLst/>
          </a:prstGeom>
          <a:noFill/>
        </p:spPr>
      </p:pic>
      <p:pic>
        <p:nvPicPr>
          <p:cNvPr id="2051" name="Picture 3" descr="C:\Users\Анатолий\Desktop\ПАПКА БОСИНА\ДХШ\работы детей.ФОТО\просмотр 2016\2016.декабрь\зеркала\Ульянова Анна,3 к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5000660" cy="5093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7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толий\Desktop\ПАПКА БОСИНА\ДХШ\работы детей.ФОТО\просмотр 2016\2016.декабрь\зеркала\Бордачёва Анастасия,4 кл.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76479" cy="3071834"/>
          </a:xfrm>
          <a:prstGeom prst="rect">
            <a:avLst/>
          </a:prstGeom>
          <a:noFill/>
        </p:spPr>
      </p:pic>
      <p:pic>
        <p:nvPicPr>
          <p:cNvPr id="3077" name="Picture 5" descr="C:\Users\Анатолий\Desktop\ПАПКА БОСИНА\ДХШ\работы детей.ФОТО\просмотр 2016\2016.декабрь\зеркала\Ильина Арина,3 к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3357562"/>
            <a:ext cx="3310134" cy="3214710"/>
          </a:xfrm>
          <a:prstGeom prst="rect">
            <a:avLst/>
          </a:prstGeom>
          <a:noFill/>
        </p:spPr>
      </p:pic>
      <p:pic>
        <p:nvPicPr>
          <p:cNvPr id="3078" name="Picture 6" descr="C:\Users\Анатолий\Desktop\ПАПКА БОСИНА\ДХШ\работы детей.ФОТО\просмотр 2016\2016.декабрь\зеркала\Красильникова Дарья.3 к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857232"/>
            <a:ext cx="492020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атолий\Desktop\ПАПКА БОСИНА\ДХШ\работы детей.ФОТО\просмотр 2016\2016.декабрь\зеркала\Мостовщикова Анна,3 к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642918"/>
            <a:ext cx="5167913" cy="5143536"/>
          </a:xfrm>
          <a:prstGeom prst="rect">
            <a:avLst/>
          </a:prstGeom>
          <a:noFill/>
        </p:spPr>
      </p:pic>
      <p:pic>
        <p:nvPicPr>
          <p:cNvPr id="4" name="Picture 5" descr="C:\Users\Анатолий\Desktop\ПАПКА БОСИНА\ДХШ\работы детей.ФОТО\просмотр 2016\2016.декабрь\зеркала\Алексеева Анастасия.3 к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3214686"/>
            <a:ext cx="3071803" cy="3080336"/>
          </a:xfrm>
          <a:prstGeom prst="rect">
            <a:avLst/>
          </a:prstGeom>
          <a:noFill/>
        </p:spPr>
      </p:pic>
      <p:pic>
        <p:nvPicPr>
          <p:cNvPr id="6" name="Picture 4" descr="C:\Users\Анатолий\Desktop\ПАПКА БОСИНА\ДХШ\работы детей.ФОТО\просмотр 2016\2016.декабрь\зеркала\Зиятдинова Виолетта,3 к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307465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1912</TotalTime>
  <Words>271</Words>
  <PresentationFormat>Экран (4:3)</PresentationFormat>
  <Paragraphs>17</Paragraphs>
  <Slides>10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Декорирование зеркала в деревянной раме</vt:lpstr>
      <vt:lpstr>                    Материалы: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 нехожин</dc:creator>
  <cp:lastModifiedBy>анатолий нехожин</cp:lastModifiedBy>
  <cp:revision>31</cp:revision>
  <dcterms:created xsi:type="dcterms:W3CDTF">2018-07-22T07:15:03Z</dcterms:created>
  <dcterms:modified xsi:type="dcterms:W3CDTF">2018-07-31T16:33:25Z</dcterms:modified>
</cp:coreProperties>
</file>