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78b81ddce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920880" cy="194421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1.Представление команд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78b81ddce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7704856" cy="2160239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2.Разминка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I:\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86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78b81ddce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3.Знатоки ребусов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3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I:\img0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6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I:\5553277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4096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I:\6229306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864096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6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78b81ddce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206680" cy="1800199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.Песенный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3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78b81ddce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206680" cy="1800199"/>
          </a:xfrm>
        </p:spPr>
        <p:txBody>
          <a:bodyPr>
            <a:normAutofit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.Экспромт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80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1.Представление команд</vt:lpstr>
      <vt:lpstr> 2.Разминка</vt:lpstr>
      <vt:lpstr>Презентация PowerPoint</vt:lpstr>
      <vt:lpstr> 3.Знатоки ребусов</vt:lpstr>
      <vt:lpstr>Презентация PowerPoint</vt:lpstr>
      <vt:lpstr>Презентация PowerPoint</vt:lpstr>
      <vt:lpstr>4 .Песенный</vt:lpstr>
      <vt:lpstr>5 .Экспромт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1.Представление команд</dc:title>
  <dc:creator>User</dc:creator>
  <cp:lastModifiedBy>User</cp:lastModifiedBy>
  <cp:revision>4</cp:revision>
  <dcterms:created xsi:type="dcterms:W3CDTF">2019-11-24T17:28:15Z</dcterms:created>
  <dcterms:modified xsi:type="dcterms:W3CDTF">2019-11-24T18:22:10Z</dcterms:modified>
</cp:coreProperties>
</file>