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ppt/_rels/presentation.xml.rels" ContentType="application/vnd.openxmlformats-package.relationships+xml"/>
  <Override PartName="/ppt/media/image4.jpeg" ContentType="image/jpeg"/>
  <Override PartName="/ppt/media/image3.jpeg" ContentType="image/jpeg"/>
  <Override PartName="/ppt/media/image2.jpeg" ContentType="image/jpeg"/>
  <Override PartName="/ppt/media/image1.jpeg" ContentType="image/jpeg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entation.xml" ContentType="application/vnd.openxmlformats-officedocument.presentationml.presentation.main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theme/theme2.xml" ContentType="application/vnd.openxmlformats-officedocument.theme+xml"/>
  <Override PartName="/ppt/theme/theme1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slideLayout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custom.xml" ContentType="application/vnd.openxmlformats-officedocument.custom-propertie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323964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6022080" y="160020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45720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 type="body"/>
          </p:nvPr>
        </p:nvSpPr>
        <p:spPr>
          <a:xfrm>
            <a:off x="323964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 type="body"/>
          </p:nvPr>
        </p:nvSpPr>
        <p:spPr>
          <a:xfrm>
            <a:off x="6022080" y="3964320"/>
            <a:ext cx="26496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4525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674240" y="396432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ru-RU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674240" y="1600200"/>
            <a:ext cx="401580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57200" y="3964320"/>
            <a:ext cx="8229240" cy="21585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C089C31E-C935-4BF8-8A92-952C4F1DF15D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25.11.20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9374D79F-29CD-4D35-B368-06F6EFECC287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1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Образец заголовка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240" cy="4525560"/>
          </a:xfrm>
          <a:prstGeom prst="rect">
            <a:avLst/>
          </a:prstGeom>
        </p:spPr>
        <p:txBody>
          <a:bodyPr>
            <a:noAutofit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lvl="1" marL="743040" indent="-285480">
              <a:lnSpc>
                <a:spcPct val="100000"/>
              </a:lnSpc>
              <a:spcBef>
                <a:spcPts val="561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800" spc="-1" strike="noStrike">
                <a:solidFill>
                  <a:srgbClr val="000000"/>
                </a:solidFill>
                <a:latin typeface="Calibri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240">
              <a:lnSpc>
                <a:spcPct val="100000"/>
              </a:lnSpc>
              <a:spcBef>
                <a:spcPts val="479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2400" spc="-1" strike="noStrike">
                <a:solidFill>
                  <a:srgbClr val="000000"/>
                </a:solidFill>
                <a:latin typeface="Calibri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–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240">
              <a:lnSpc>
                <a:spcPct val="100000"/>
              </a:lnSpc>
              <a:spcBef>
                <a:spcPts val="400"/>
              </a:spcBef>
              <a:buClr>
                <a:srgbClr val="000000"/>
              </a:buClr>
              <a:buFont typeface="Arial"/>
              <a:buChar char="»"/>
            </a:pPr>
            <a:r>
              <a:rPr b="0" lang="ru-RU" sz="2000" spc="-1" strike="noStrike">
                <a:solidFill>
                  <a:srgbClr val="000000"/>
                </a:solidFill>
                <a:latin typeface="Calibri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>
              <a:lnSpc>
                <a:spcPct val="100000"/>
              </a:lnSpc>
            </a:pPr>
            <a:fld id="{E3CCFE06-E30F-4D74-837D-A0ABFECB0DFE}" type="datetime">
              <a:rPr b="0" lang="ru-RU" sz="1200" spc="-1" strike="noStrike">
                <a:solidFill>
                  <a:srgbClr val="8b8b8b"/>
                </a:solidFill>
                <a:latin typeface="Calibri"/>
              </a:rPr>
              <a:t>25.11.20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/>
          </p:nvPr>
        </p:nvSpPr>
        <p:spPr>
          <a:xfrm>
            <a:off x="3124080" y="6356520"/>
            <a:ext cx="2895120" cy="364680"/>
          </a:xfrm>
          <a:prstGeom prst="rect">
            <a:avLst/>
          </a:prstGeom>
        </p:spPr>
        <p:txBody>
          <a:bodyPr anchor="ctr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/>
          </p:nvPr>
        </p:nvSpPr>
        <p:spPr>
          <a:xfrm>
            <a:off x="6553080" y="6356520"/>
            <a:ext cx="2133360" cy="364680"/>
          </a:xfrm>
          <a:prstGeom prst="rect">
            <a:avLst/>
          </a:prstGeom>
        </p:spPr>
        <p:txBody>
          <a:bodyPr anchor="ctr">
            <a:noAutofit/>
          </a:bodyPr>
          <a:p>
            <a:pPr algn="r">
              <a:lnSpc>
                <a:spcPct val="100000"/>
              </a:lnSpc>
            </a:pPr>
            <a:fld id="{49C9881F-5EA0-4CE6-94EE-3745B498163C}" type="slidenum">
              <a:rPr b="0" lang="ru-RU" sz="1200" spc="-1" strike="noStrike">
                <a:solidFill>
                  <a:srgbClr val="8b8b8b"/>
                </a:solidFill>
                <a:latin typeface="Calibri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hyperlink" Target="https://ru.wikipedia.org/wiki/%D0%98%D0%BD%D1%82%D0%B5%D1%80%D0%BD%D0%B5%D1%82" TargetMode="External"/><Relationship Id="rId3" Type="http://schemas.openxmlformats.org/officeDocument/2006/relationships/hyperlink" Target="https://ru.wikipedia.org/wiki/30_%D1%81%D0%B5%D0%BD%D1%82%D1%8F%D0%B1%D1%80%D1%8F" TargetMode="External"/><Relationship Id="rId4" Type="http://schemas.openxmlformats.org/officeDocument/2006/relationships/hyperlink" Target="https://ru.wikipedia.org/wiki/30_%D1%81%D0%B5%D0%BD%D1%82%D1%8F%D0%B1%D1%80%D1%8F" TargetMode="External"/><Relationship Id="rId5" Type="http://schemas.openxmlformats.org/officeDocument/2006/relationships/hyperlink" Target="https://ru.wikipedia.org/wiki/7_%D0%B0%D0%BF%D1%80%D0%B5%D0%BB%D1%8F" TargetMode="External"/><Relationship Id="rId6" Type="http://schemas.openxmlformats.org/officeDocument/2006/relationships/hyperlink" Target="https://ru.wikipedia.org/wiki/.ru" TargetMode="External"/><Relationship Id="rId7" Type="http://schemas.openxmlformats.org/officeDocument/2006/relationships/hyperlink" Target="https://ru.wikipedia.org/wiki/.ru" TargetMode="External"/><Relationship Id="rId8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1303560" y="767880"/>
            <a:ext cx="6400440" cy="17521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«День Интернета (польза и вред)»</a:t>
            </a:r>
            <a:endParaRPr b="0" lang="ru-RU" sz="3200" spc="-1" strike="noStrike">
              <a:latin typeface="Arial"/>
            </a:endParaRPr>
          </a:p>
        </p:txBody>
      </p:sp>
      <p:sp>
        <p:nvSpPr>
          <p:cNvPr id="83" name="TextShape 2"/>
          <p:cNvSpPr txBox="1"/>
          <p:nvPr/>
        </p:nvSpPr>
        <p:spPr>
          <a:xfrm>
            <a:off x="1371960" y="3886560"/>
            <a:ext cx="6400440" cy="175212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txBody>
          <a:bodyPr>
            <a:noAutofit/>
          </a:bodyPr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Разработала: 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Угольцева Надежда павловна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Учитель МОУ « СОШ № 20» </a:t>
            </a:r>
            <a:endParaRPr b="0" lang="ru-RU" sz="32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641"/>
              </a:spcBef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г. Магнитогорск</a:t>
            </a:r>
            <a:endParaRPr b="0" lang="ru-RU" sz="3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457200" y="620640"/>
            <a:ext cx="8229240" cy="550512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>
            <a:normAutofit fontScale="66000"/>
          </a:bodyPr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1" lang="ru-RU" sz="3200" spc="-1" strike="noStrike">
                <a:solidFill>
                  <a:srgbClr val="000000"/>
                </a:solidFill>
                <a:latin typeface="Calibri"/>
              </a:rPr>
              <a:t>Международный День </a:t>
            </a:r>
            <a:r>
              <a:rPr b="1" lang="ru-RU" sz="3200" spc="-1" strike="noStrike" u="sng">
                <a:solidFill>
                  <a:srgbClr val="0000ff"/>
                </a:solidFill>
                <a:uFillTx/>
                <a:latin typeface="Calibri"/>
                <a:hlinkClick r:id="rId2"/>
              </a:rPr>
              <a:t>Интернета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пытались ввести несколько раз в разные даты, но ни одна из них так и не стала традиционной.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В России «прижилась» дата </a:t>
            </a:r>
            <a:r>
              <a:rPr b="0" lang="ru-RU" sz="3200" spc="-1" strike="noStrike" u="sng">
                <a:solidFill>
                  <a:srgbClr val="0000ff"/>
                </a:solidFill>
                <a:uFillTx/>
                <a:latin typeface="Calibri"/>
                <a:hlinkClick r:id="rId3"/>
              </a:rPr>
              <a:t>30 сентября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. Компанией «IT Infoart Stars» фирмам и организациям было разослано предложение поддержать собственную инициативу, состоящую из нескольких пунктов: назначить </a:t>
            </a:r>
            <a:r>
              <a:rPr b="0" lang="ru-RU" sz="3200" spc="-1" strike="noStrike" u="sng">
                <a:solidFill>
                  <a:srgbClr val="0000ff"/>
                </a:solidFill>
                <a:uFillTx/>
                <a:latin typeface="Calibri"/>
                <a:hlinkClick r:id="rId4"/>
              </a:rPr>
              <a:t>30 сентября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 «Днём Интернета», ежегодно его праздновать и провести 30 сентября 1998 года. 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 marL="343080" indent="-342720">
              <a:lnSpc>
                <a:spcPct val="100000"/>
              </a:lnSpc>
              <a:spcBef>
                <a:spcPts val="641"/>
              </a:spcBef>
              <a:buClr>
                <a:srgbClr val="000000"/>
              </a:buClr>
              <a:buFont typeface="Arial"/>
              <a:buChar char="•"/>
            </a:pP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Кроме того, некоторые считают Днём Рунета </a:t>
            </a:r>
            <a:r>
              <a:rPr b="0" lang="ru-RU" sz="3200" spc="-1" strike="noStrike" u="sng">
                <a:solidFill>
                  <a:srgbClr val="0000ff"/>
                </a:solidFill>
                <a:uFillTx/>
                <a:latin typeface="Calibri"/>
                <a:hlinkClick r:id="rId5"/>
              </a:rPr>
              <a:t>7 апреля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, поскольку в этот день в 1994 году в международной базе данных национальных доменов верхнего уровня появилась запись о домене </a:t>
            </a:r>
            <a:r>
              <a:rPr b="0" lang="ru-RU" sz="3200" spc="-1" strike="noStrike" u="sng">
                <a:solidFill>
                  <a:srgbClr val="0000ff"/>
                </a:solidFill>
                <a:uFillTx/>
                <a:latin typeface="Calibri"/>
                <a:hlinkClick r:id="rId6"/>
              </a:rPr>
              <a:t>.</a:t>
            </a:r>
            <a:r>
              <a:rPr b="0" lang="ru-RU" sz="3200" spc="-1" strike="noStrike" u="sng">
                <a:solidFill>
                  <a:srgbClr val="0000ff"/>
                </a:solidFill>
                <a:uFillTx/>
                <a:latin typeface="Calibri"/>
                <a:hlinkClick r:id="rId7"/>
              </a:rPr>
              <a:t>ru</a:t>
            </a:r>
            <a:r>
              <a:rPr b="0" lang="ru-RU" sz="3200" spc="-1" strike="noStrike">
                <a:solidFill>
                  <a:srgbClr val="000000"/>
                </a:solidFill>
                <a:latin typeface="Calibri"/>
              </a:rPr>
              <a:t>.</a:t>
            </a: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100000"/>
              </a:lnSpc>
              <a:spcBef>
                <a:spcPts val="641"/>
              </a:spcBef>
            </a:pPr>
            <a:endParaRPr b="0" lang="ru-RU" sz="32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400" spc="-1" strike="noStrike">
                <a:solidFill>
                  <a:srgbClr val="000000"/>
                </a:solidFill>
                <a:latin typeface="Calibri"/>
              </a:rPr>
              <a:t>Что мы знаем про интернет?</a:t>
            </a:r>
            <a:endParaRPr b="0" lang="ru-RU" sz="44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86" name="Содержимое 3" descr=""/>
          <p:cNvPicPr/>
          <p:nvPr/>
        </p:nvPicPr>
        <p:blipFill>
          <a:blip r:embed="rId1"/>
          <a:stretch/>
        </p:blipFill>
        <p:spPr>
          <a:xfrm>
            <a:off x="323640" y="1052640"/>
            <a:ext cx="8496720" cy="5073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Содержимое 3" descr=""/>
          <p:cNvPicPr/>
          <p:nvPr/>
        </p:nvPicPr>
        <p:blipFill>
          <a:blip r:embed="rId1"/>
          <a:stretch/>
        </p:blipFill>
        <p:spPr>
          <a:xfrm>
            <a:off x="467640" y="764640"/>
            <a:ext cx="8496720" cy="536112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Содержимое 3" descr=""/>
          <p:cNvPicPr/>
          <p:nvPr/>
        </p:nvPicPr>
        <p:blipFill>
          <a:blip r:embed="rId1"/>
          <a:stretch/>
        </p:blipFill>
        <p:spPr>
          <a:xfrm>
            <a:off x="516960" y="549360"/>
            <a:ext cx="8110080" cy="55764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Application>LibreOffice/6.2.8.2$Linux_X86_64 LibreOffice_project/f82ddfca21ebc1e222a662a32b25c0c9d20169ee</Application>
  <Words>24</Words>
  <Paragraphs>6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dc:description/>
  <dc:language>ru-RU</dc:language>
  <cp:lastModifiedBy/>
  <dcterms:modified xsi:type="dcterms:W3CDTF">2020-11-25T12:33:58Z</dcterms:modified>
  <cp:revision>3</cp:revision>
  <dc:subject/>
  <dc:title>Мынта Богдан 3 «Б» класс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</vt:i4>
  </property>
</Properties>
</file>