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64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74" autoAdjust="0"/>
  </p:normalViewPr>
  <p:slideViewPr>
    <p:cSldViewPr>
      <p:cViewPr varScale="1">
        <p:scale>
          <a:sx n="53" d="100"/>
          <a:sy n="53" d="100"/>
        </p:scale>
        <p:origin x="1330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FC3C6-6594-48CF-B8D0-67FFBD1BDA82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AA76E-E98F-466B-8028-EB8792626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521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AA76E-E98F-466B-8028-EB87926268B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717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AA76E-E98F-466B-8028-EB87926268B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430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AA76E-E98F-466B-8028-EB87926268B1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465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4F0F-7172-4B72-B366-06B5597D2DB2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138A-166D-43F5-AEC5-22F269EAB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4F0F-7172-4B72-B366-06B5597D2DB2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138A-166D-43F5-AEC5-22F269EAB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4F0F-7172-4B72-B366-06B5597D2DB2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138A-166D-43F5-AEC5-22F269EAB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4F0F-7172-4B72-B366-06B5597D2DB2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138A-166D-43F5-AEC5-22F269EAB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4F0F-7172-4B72-B366-06B5597D2DB2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138A-166D-43F5-AEC5-22F269EAB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4F0F-7172-4B72-B366-06B5597D2DB2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138A-166D-43F5-AEC5-22F269EAB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4F0F-7172-4B72-B366-06B5597D2DB2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138A-166D-43F5-AEC5-22F269EAB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4F0F-7172-4B72-B366-06B5597D2DB2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138A-166D-43F5-AEC5-22F269EAB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4F0F-7172-4B72-B366-06B5597D2DB2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138A-166D-43F5-AEC5-22F269EAB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4F0F-7172-4B72-B366-06B5597D2DB2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138A-166D-43F5-AEC5-22F269EAB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4F0F-7172-4B72-B366-06B5597D2DB2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138A-166D-43F5-AEC5-22F269EAB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B4F0F-7172-4B72-B366-06B5597D2DB2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8138A-166D-43F5-AEC5-22F269EAB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3" name="chimes.wav"/>
          </p:stSnd>
        </p:sndAc>
      </p:transition>
    </mc:Choice>
    <mc:Fallback xmlns="">
      <p:transition spd="slow">
        <p:sndAc>
          <p:stSnd>
            <p:snd r:embed="rId14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.wav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.wav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.wav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189227"/>
            <a:ext cx="8892480" cy="70567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95237" y="6021288"/>
            <a:ext cx="5096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Подготовила воспитатель МБДОУ  № 244</a:t>
            </a:r>
          </a:p>
          <a:p>
            <a:r>
              <a:rPr lang="ru-RU" dirty="0" err="1" smtClean="0">
                <a:solidFill>
                  <a:srgbClr val="FFFF00"/>
                </a:solidFill>
              </a:rPr>
              <a:t>Алтунян</a:t>
            </a:r>
            <a:r>
              <a:rPr lang="ru-RU" dirty="0" smtClean="0">
                <a:solidFill>
                  <a:srgbClr val="FFFF00"/>
                </a:solidFill>
              </a:rPr>
              <a:t> Карине </a:t>
            </a:r>
            <a:r>
              <a:rPr lang="ru-RU" dirty="0" err="1" smtClean="0">
                <a:solidFill>
                  <a:srgbClr val="FFFF00"/>
                </a:solidFill>
              </a:rPr>
              <a:t>Саркисовна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94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img.lrytas.lt/show_foto/?id=328422&amp;s=11&amp;f=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</p:spPr>
      </p:pic>
      <p:pic>
        <p:nvPicPr>
          <p:cNvPr id="20482" name="Picture 2" descr="http://hristiane.info/wp-content/uploads/2012-07-23/patriarshee-pozdravlenie-letchiku-kosmonavtu-vv_1.jpg?9d7bd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357166"/>
            <a:ext cx="3984097" cy="504316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50720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Терешкова Валентина Владировна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iriana.ru/_pu/2/223146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14810" y="5500702"/>
            <a:ext cx="4929190" cy="114300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МЕРКУРИЙ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img-fotki.yandex.ru/get/5903/yuriypom.119/0_58be5_e60e3972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85728"/>
            <a:ext cx="6673587" cy="628652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12" y="5429264"/>
            <a:ext cx="2400288" cy="114300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ВЕНЕРА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050.radikal.ru/0907/c5/31a0cccedc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5429264"/>
            <a:ext cx="3757610" cy="114300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ЗЕМ ЛЯ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lol54.ru/uploads/posts/2008-04/thumbs/1207796301_mars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38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500702"/>
            <a:ext cx="2714644" cy="114300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МАРС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picfun.ru/uploads/posts/2008-11/1227877297_1171651054_photo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628" y="5357826"/>
            <a:ext cx="3971924" cy="114300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ЮПИТЕР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p6.storage.canalblog.com/64/82/107822/1179173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5500702"/>
            <a:ext cx="4143372" cy="114300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САТУРН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geardownload.com/images/screenshot/382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357826"/>
            <a:ext cx="3471858" cy="114300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УРАН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kolyan.net/uploads/posts/2010-01/thumbs/1263881937_neptun-plan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500702"/>
            <a:ext cx="3143240" cy="114300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НЕПТУН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manzanares.es/sites/paseo/img/pluton/pluton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0399" y="0"/>
            <a:ext cx="9184399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00694" y="5429264"/>
            <a:ext cx="3643306" cy="114300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ПЛУТОН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://luxveritatem.files.wordpress.com/2012/12/tierra11.jpg?w=640&amp;h=4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1000108"/>
            <a:ext cx="6400800" cy="5000660"/>
          </a:xfrm>
        </p:spPr>
        <p:txBody>
          <a:bodyPr>
            <a:normAutofit fontScale="77500" lnSpcReduction="20000"/>
          </a:bodyPr>
          <a:lstStyle/>
          <a:p>
            <a:r>
              <a:rPr lang="ru-RU" sz="5100" b="1" i="1" dirty="0">
                <a:solidFill>
                  <a:srgbClr val="FFFF00"/>
                </a:solidFill>
              </a:rPr>
              <a:t>12 апреля замечательный праздник — День Космонавтики. Когда-то космос казался недосягаемым, и вот уже через какие-то десятки лет туда сможет отправиться любой желающий. Может, это будут наши дети?</a:t>
            </a:r>
            <a:endParaRPr lang="ru-RU" sz="5100" dirty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slow" advTm="7000">
    <p:push dir="u"/>
    <p:sndAc>
      <p:stSnd>
        <p:snd r:embed="rId2" name="chimes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http://www.amic.ru/images/gallery_12-2011/640.555_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858280" cy="665061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929322" y="5500702"/>
            <a:ext cx="3043230" cy="114300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ЛУНА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olnsis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862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429124" y="285728"/>
            <a:ext cx="43576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Планеты </a:t>
            </a:r>
            <a:br>
              <a:rPr lang="ru-RU" sz="3200" b="1" dirty="0"/>
            </a:br>
            <a:r>
              <a:rPr lang="ru-RU" sz="3200" b="1" dirty="0"/>
              <a:t>Солнечной системы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7686" y="1428736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По порядку все планеты</a:t>
            </a:r>
            <a:br>
              <a:rPr lang="ru-RU" sz="2400" dirty="0"/>
            </a:br>
            <a:r>
              <a:rPr lang="ru-RU" sz="2400" dirty="0"/>
              <a:t> Назовёт любой из нас:</a:t>
            </a:r>
            <a:br>
              <a:rPr lang="ru-RU" sz="2400" dirty="0"/>
            </a:br>
            <a:r>
              <a:rPr lang="ru-RU" sz="2400" dirty="0"/>
              <a:t> Раз - Меркурий,</a:t>
            </a:r>
            <a:br>
              <a:rPr lang="ru-RU" sz="2400" dirty="0"/>
            </a:br>
            <a:r>
              <a:rPr lang="ru-RU" sz="2400" dirty="0"/>
              <a:t> Два - Венера,</a:t>
            </a:r>
            <a:br>
              <a:rPr lang="ru-RU" sz="2400" dirty="0"/>
            </a:br>
            <a:r>
              <a:rPr lang="ru-RU" sz="2400" dirty="0"/>
              <a:t> Три - Земля,</a:t>
            </a:r>
            <a:br>
              <a:rPr lang="ru-RU" sz="2400" dirty="0"/>
            </a:br>
            <a:r>
              <a:rPr lang="ru-RU" sz="2400" dirty="0"/>
              <a:t> Четыре - Марс.</a:t>
            </a:r>
            <a:br>
              <a:rPr lang="ru-RU" sz="2400" dirty="0"/>
            </a:br>
            <a:r>
              <a:rPr lang="ru-RU" sz="2400" dirty="0"/>
              <a:t> Пять - Юпитер,</a:t>
            </a:r>
            <a:br>
              <a:rPr lang="ru-RU" sz="2400" dirty="0"/>
            </a:br>
            <a:r>
              <a:rPr lang="ru-RU" sz="2400" dirty="0"/>
              <a:t> Шесть - Сатурн,</a:t>
            </a:r>
            <a:br>
              <a:rPr lang="ru-RU" sz="2400" dirty="0"/>
            </a:br>
            <a:r>
              <a:rPr lang="ru-RU" sz="2400" dirty="0"/>
              <a:t> Семь - Уран,</a:t>
            </a:r>
            <a:br>
              <a:rPr lang="ru-RU" sz="2400" dirty="0"/>
            </a:br>
            <a:r>
              <a:rPr lang="ru-RU" sz="2400" dirty="0"/>
              <a:t> За ним - Нептун.</a:t>
            </a:r>
            <a:br>
              <a:rPr lang="ru-RU" sz="2400" dirty="0"/>
            </a:br>
            <a:r>
              <a:rPr lang="ru-RU" sz="2400" dirty="0"/>
              <a:t> Он восьмым идёт по счёту.</a:t>
            </a:r>
            <a:br>
              <a:rPr lang="ru-RU" sz="2400" dirty="0"/>
            </a:br>
            <a:r>
              <a:rPr lang="ru-RU" sz="2400" dirty="0"/>
              <a:t> А за ним уже, потом,</a:t>
            </a:r>
            <a:br>
              <a:rPr lang="ru-RU" sz="2400" dirty="0"/>
            </a:br>
            <a:r>
              <a:rPr lang="ru-RU" sz="2400" dirty="0"/>
              <a:t> И девятая планета</a:t>
            </a:r>
            <a:br>
              <a:rPr lang="ru-RU" sz="2400" dirty="0"/>
            </a:br>
            <a:r>
              <a:rPr lang="ru-RU" sz="2400" dirty="0"/>
              <a:t> Под названием Плутон.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stat17.privet.ru/lr/0a0879621e96d053d7abc8e6065fbb8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"/>
            <a:ext cx="9134629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nevsedoma.com.ua/images/2007/175_wate/23000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</p:spPr>
      </p:pic>
      <p:pic>
        <p:nvPicPr>
          <p:cNvPr id="1026" name="Picture 2" descr="http://www.bauernhilfe-russland.de/russisch/kyrill/gagar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285728"/>
            <a:ext cx="3831035" cy="519110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5072074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Юрий Алексеевич Гагарин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6" name="chimes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55.radikal.ru/i147/1112/4e/7b7ed21c4ec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5643578"/>
            <a:ext cx="56436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defRPr/>
            </a:pPr>
            <a:r>
              <a:rPr lang="ru-RU" sz="2400" b="1" dirty="0"/>
              <a:t>Циолковский Константин Эдуардович </a:t>
            </a:r>
          </a:p>
          <a:p>
            <a:pPr marL="342900" lvl="0" indent="-342900" algn="ctr">
              <a:defRPr/>
            </a:pPr>
            <a:r>
              <a:rPr lang="ru-RU" sz="2400" b="1" dirty="0"/>
              <a:t>основоположник космонавтики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85728"/>
            <a:ext cx="4000496" cy="520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642918"/>
            <a:ext cx="4445170" cy="471490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g1.liveinternet.ru/images/attach/c/2/65/54/65054707_0014035Mlechnyjpu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5715000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Млечный путь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571480"/>
            <a:ext cx="3500462" cy="4795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357298"/>
            <a:ext cx="400749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500166" y="5500702"/>
            <a:ext cx="6572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defRPr/>
            </a:pPr>
            <a:r>
              <a:rPr lang="ru-RU" sz="2400" b="1" dirty="0"/>
              <a:t>Королев Сергей Павлович</a:t>
            </a:r>
          </a:p>
          <a:p>
            <a:pPr marL="342900" lvl="0" indent="-342900" algn="ctr">
              <a:defRPr/>
            </a:pPr>
            <a:r>
              <a:rPr lang="ru-RU" sz="2400" b="1" dirty="0"/>
              <a:t>конструктор </a:t>
            </a:r>
            <a:r>
              <a:rPr lang="ru-RU" sz="2400" b="1" dirty="0" err="1"/>
              <a:t>ракетно</a:t>
            </a:r>
            <a:r>
              <a:rPr lang="ru-RU" sz="2400" b="1" dirty="0"/>
              <a:t>–космических систем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357298"/>
            <a:ext cx="7643834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14414" y="285728"/>
            <a:ext cx="67866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defRPr/>
            </a:pPr>
            <a:r>
              <a:rPr lang="ru-RU" sz="2800" b="1" dirty="0"/>
              <a:t>Собаки Белка и Стрелка</a:t>
            </a:r>
          </a:p>
          <a:p>
            <a:pPr marL="342900" lvl="0" indent="-342900" algn="ctr">
              <a:defRPr/>
            </a:pPr>
            <a:r>
              <a:rPr lang="ru-RU" sz="2800" b="1" dirty="0"/>
              <a:t>первые животные покорившие космос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2071678"/>
            <a:ext cx="5143504" cy="411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71588"/>
            <a:ext cx="3959859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428860" y="28572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>
              <a:defRPr/>
            </a:pPr>
            <a:r>
              <a:rPr lang="ru-RU" sz="2800" b="1" dirty="0"/>
              <a:t> Юрий Алексеевич Гагарин </a:t>
            </a:r>
          </a:p>
          <a:p>
            <a:pPr marL="342900" lvl="0" indent="-342900" algn="ctr">
              <a:defRPr/>
            </a:pPr>
            <a:r>
              <a:rPr lang="ru-RU" sz="2800" b="1" dirty="0"/>
              <a:t>– первый космонавт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94</Words>
  <Application>Microsoft Office PowerPoint</Application>
  <PresentationFormat>Экран (4:3)</PresentationFormat>
  <Paragraphs>29</Paragraphs>
  <Slides>22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Arial</vt:lpstr>
      <vt:lpstr>Calibri</vt:lpstr>
      <vt:lpstr>Тема Office</vt:lpstr>
      <vt:lpstr>Презентация PowerPoint</vt:lpstr>
      <vt:lpstr>Презентация PowerPoint</vt:lpstr>
      <vt:lpstr>Юрий Алексеевич Гагарин</vt:lpstr>
      <vt:lpstr>Презентация PowerPoint</vt:lpstr>
      <vt:lpstr>Презентация PowerPoint</vt:lpstr>
      <vt:lpstr>Млечный путь</vt:lpstr>
      <vt:lpstr>Презентация PowerPoint</vt:lpstr>
      <vt:lpstr>Презентация PowerPoint</vt:lpstr>
      <vt:lpstr>Презентация PowerPoint</vt:lpstr>
      <vt:lpstr>Терешкова Валентина Владировна</vt:lpstr>
      <vt:lpstr>МЕРКУРИЙ</vt:lpstr>
      <vt:lpstr>ВЕНЕРА</vt:lpstr>
      <vt:lpstr>ЗЕМ ЛЯ</vt:lpstr>
      <vt:lpstr>МАРС</vt:lpstr>
      <vt:lpstr>ЮПИТЕР</vt:lpstr>
      <vt:lpstr>САТУРН</vt:lpstr>
      <vt:lpstr>УРАН</vt:lpstr>
      <vt:lpstr>НЕПТУН</vt:lpstr>
      <vt:lpstr>ПЛУТОН</vt:lpstr>
      <vt:lpstr>ЛУНА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Windows User</cp:lastModifiedBy>
  <cp:revision>15</cp:revision>
  <dcterms:created xsi:type="dcterms:W3CDTF">2013-04-02T16:09:44Z</dcterms:created>
  <dcterms:modified xsi:type="dcterms:W3CDTF">2022-03-22T04:29:07Z</dcterms:modified>
</cp:coreProperties>
</file>