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4"/>
  </p:notes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3" r:id="rId30"/>
    <p:sldId id="371" r:id="rId31"/>
    <p:sldId id="372" r:id="rId32"/>
    <p:sldId id="374" r:id="rId33"/>
    <p:sldId id="375" r:id="rId34"/>
    <p:sldId id="376" r:id="rId35"/>
    <p:sldId id="332" r:id="rId36"/>
    <p:sldId id="282" r:id="rId37"/>
    <p:sldId id="292" r:id="rId38"/>
    <p:sldId id="380" r:id="rId39"/>
    <p:sldId id="379" r:id="rId40"/>
    <p:sldId id="383" r:id="rId41"/>
    <p:sldId id="382" r:id="rId42"/>
    <p:sldId id="298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294" autoAdjust="0"/>
  </p:normalViewPr>
  <p:slideViewPr>
    <p:cSldViewPr>
      <p:cViewPr varScale="1">
        <p:scale>
          <a:sx n="67" d="100"/>
          <a:sy n="67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1A8D1-22B0-4404-B800-4F3AFC369566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4B69C-D5BB-4704-9F57-6244F32748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FC2D-2D47-4F97-9AF6-E9AAB72AB702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3F8EF-6B46-46CC-876B-D70FE192C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C0D0-5636-4EEF-8A1E-D926230B735F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9F647-C3C5-4EF7-8123-71526B867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BA98-85CD-46EF-B8C8-4CD32AEB7CC5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F31B-0E5D-422B-A342-3C96E7277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FEFC3-E407-4631-BA2C-591855F34412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2881-229F-420C-8F88-3F3B34DBD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E665-F818-46FE-BAF5-CC01AA94AE14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B70D-269B-4BB1-98BB-E256B3F32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13F0-3AA6-47D1-94C1-66E11ACD963F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C9F5-4F27-4130-8339-4503D8A7B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BFF8-A6FD-4B73-8FB1-B07F7DDF3E5C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15AC7-0D42-42B1-BB57-3BF55F429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11903-67DE-4CC7-B7D6-A1FD7B269986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7681-A6BF-4B15-8589-1F657667F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0B2AA-EFAD-4A03-B47A-AE544BEB3237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0FB72-BCC0-4E4C-9954-FF5C017B0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43F8-4030-45BE-B877-C0027BB63244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B22F-D1E3-4D8F-A83D-963113D52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0B351-73C6-401B-A510-7B4B92CFEEBF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A2EBA-A5AF-49C4-B9AA-AC8DFE017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474D3D-0538-425A-821C-A654895E0348}" type="datetimeFigureOut">
              <a:rPr lang="ru-RU"/>
              <a:pPr>
                <a:defRPr/>
              </a:pPr>
              <a:t>08.04.2019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04145C-1F8C-466D-9200-D0CEB12ED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8" r:id="rId2"/>
    <p:sldLayoutId id="2147483817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8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1.wmf"/><Relationship Id="rId4" Type="http://schemas.openxmlformats.org/officeDocument/2006/relationships/hyperlink" Target="../../../&#1052;&#1086;&#1080;%20&#1076;&#1086;&#1082;&#1091;&#1084;&#1077;&#1085;&#1090;&#1099;/fisika/738/phiz2/&#1054;&#1087;&#1088;&#1077;&#1076;&#1077;&#1083;&#1080;&#1090;&#1077;%20&#1101;&#1085;&#1077;&#1088;&#1075;&#1080;&#1102;%20&#1092;&#1086;&#1090;&#1086;&#1085;&#1072;.doc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920880" cy="3096344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8000" dirty="0" smtClean="0">
                <a:solidFill>
                  <a:schemeClr val="bg2">
                    <a:lumMod val="25000"/>
                  </a:schemeClr>
                </a:solidFill>
              </a:rPr>
              <a:t>День космонавтики</a:t>
            </a:r>
            <a:endParaRPr lang="ru-RU" sz="8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869160"/>
            <a:ext cx="2051720" cy="151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22083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332657"/>
            <a:ext cx="6511925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ТЕЛЕСКОП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3" name="Рисунок 3" descr="Телескоп, звезды, небо, век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776864" cy="508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81000" y="1600200"/>
            <a:ext cx="83058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itchFamily="18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Телескопом сотни лет</a:t>
            </a:r>
            <a:b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Изучают жизнь планет.</a:t>
            </a:r>
            <a:b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Нам расскажет обо всем</a:t>
            </a:r>
            <a:b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Умный дядя …</a:t>
            </a:r>
          </a:p>
        </p:txBody>
      </p:sp>
      <p:pic>
        <p:nvPicPr>
          <p:cNvPr id="5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04665"/>
            <a:ext cx="6511925" cy="11521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АСТРОНОМ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Picture 2" descr="F:\космосссс\astronomer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340768"/>
            <a:ext cx="6696744" cy="5132387"/>
          </a:xfrm>
          <a:prstGeom prst="rect">
            <a:avLst/>
          </a:prstGeom>
          <a:ln w="3810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  Астроном - он звездочет,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Знает все наперечет!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Только лучше звезд видна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В небе полная …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sz="4000" b="1" dirty="0" smtClean="0">
              <a:solidFill>
                <a:srgbClr val="083763"/>
              </a:solidFill>
              <a:latin typeface="Comic Sans MS" pitchFamily="66" charset="0"/>
            </a:endParaRPr>
          </a:p>
        </p:txBody>
      </p:sp>
      <p:pic>
        <p:nvPicPr>
          <p:cNvPr id="3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064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76673"/>
            <a:ext cx="6511925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ЛУНА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C:\Documents and Settings\USER\Рабочий стол\космосссс\luna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371600"/>
            <a:ext cx="5555704" cy="5029200"/>
          </a:xfrm>
          <a:prstGeom prst="rect">
            <a:avLst/>
          </a:prstGeom>
          <a:ln w="38100">
            <a:solidFill>
              <a:srgbClr val="000066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</a:t>
            </a: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До Луны не может птица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Долететь и прилуниться,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Но зато умеет это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Делать быстрая …</a:t>
            </a:r>
          </a:p>
        </p:txBody>
      </p:sp>
      <p:pic>
        <p:nvPicPr>
          <p:cNvPr id="4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76673"/>
            <a:ext cx="6511925" cy="11521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РАКЕТА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USER\Рабочий стол\космосссс\Nasa_3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1350963"/>
            <a:ext cx="5760640" cy="5318397"/>
          </a:xfrm>
          <a:prstGeom prst="rect">
            <a:avLst/>
          </a:prstGeom>
          <a:solidFill>
            <a:srgbClr val="000066"/>
          </a:solidFill>
          <a:ln w="3810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	</a:t>
            </a: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У ракеты есть водитель,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Невесомости любитель.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По-английски: "астронавт",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А по-русски …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b="1" smtClean="0">
                <a:latin typeface="Book Antiqua" pitchFamily="18" charset="0"/>
              </a:rPr>
              <a:t/>
            </a:r>
            <a:br>
              <a:rPr lang="ru-RU" b="1" smtClean="0">
                <a:latin typeface="Book Antiqua" pitchFamily="18" charset="0"/>
              </a:rPr>
            </a:br>
            <a:endParaRPr lang="ru-RU" b="1" smtClean="0">
              <a:latin typeface="Book Antiqua" pitchFamily="18" charset="0"/>
            </a:endParaRPr>
          </a:p>
        </p:txBody>
      </p:sp>
      <p:pic>
        <p:nvPicPr>
          <p:cNvPr id="4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04665"/>
            <a:ext cx="6511925" cy="10801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КОСМОНАВТ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C:\Documents and Settings\USER\Рабочий стол\космосссс\vcx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736" y="1412776"/>
            <a:ext cx="3900264" cy="5445224"/>
          </a:xfrm>
          <a:prstGeom prst="rect">
            <a:avLst/>
          </a:prstGeom>
          <a:ln w="3810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	</a:t>
            </a: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Космонавт сидит в ракете,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Проклиная все на свете -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На орбите как назло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Появилось …</a:t>
            </a:r>
          </a:p>
        </p:txBody>
      </p:sp>
      <p:pic>
        <p:nvPicPr>
          <p:cNvPr id="4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кот\Рабочий стол\февраль пресс-центр\bc6076-0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Documents and Settings\кот\Рабочий стол\февраль пресс-центр\world in 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88640"/>
            <a:ext cx="5000600" cy="48965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260649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апреля –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День космонавтики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2349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Comic Sans MS" pitchFamily="66" charset="0"/>
              </a:rPr>
              <a:t>НЛО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098" name="Picture 2" descr="F:\космосссс\685-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2363" y="1268760"/>
            <a:ext cx="7080250" cy="5112568"/>
          </a:xfrm>
          <a:prstGeom prst="rect">
            <a:avLst/>
          </a:prstGeom>
          <a:ln w="3810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	</a:t>
            </a: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НЛО летит к соседу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Из созвездья Андромеды,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В нем от скуки волком воет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Злой зеленый …</a:t>
            </a:r>
          </a:p>
        </p:txBody>
      </p:sp>
      <p:pic>
        <p:nvPicPr>
          <p:cNvPr id="4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548681"/>
            <a:ext cx="6511925" cy="11521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ГУМАНОИД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411" name="Picture 3" descr="F:\космосссс\imgpreview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1844824"/>
            <a:ext cx="4824536" cy="4487061"/>
          </a:xfrm>
          <a:prstGeom prst="rect">
            <a:avLst/>
          </a:prstGeom>
          <a:ln w="3810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	</a:t>
            </a: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Гуманоид с курса сбился,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В трех планетах заблудился,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Если звездной карты нету,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Не поможет скорость…</a:t>
            </a:r>
            <a:r>
              <a:rPr lang="ru-RU" smtClean="0">
                <a:solidFill>
                  <a:srgbClr val="000066"/>
                </a:solidFill>
              </a:rPr>
              <a:t/>
            </a:r>
            <a:br>
              <a:rPr lang="ru-RU" smtClean="0">
                <a:solidFill>
                  <a:srgbClr val="000066"/>
                </a:solidFill>
              </a:rPr>
            </a:br>
            <a:endParaRPr lang="ru-RU" smtClean="0">
              <a:solidFill>
                <a:srgbClr val="000066"/>
              </a:solidFill>
            </a:endParaRPr>
          </a:p>
        </p:txBody>
      </p:sp>
      <p:pic>
        <p:nvPicPr>
          <p:cNvPr id="4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2858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76673"/>
            <a:ext cx="6511925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СВЕТА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59" name="Picture 4" descr="64938-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891922" cy="3729856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	</a:t>
            </a: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Свет быстрее всех летает,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Километры не считает.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Дарит Солнце жизнь планетам,</a:t>
            </a:r>
            <a:b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smtClean="0">
                <a:solidFill>
                  <a:srgbClr val="000066"/>
                </a:solidFill>
                <a:latin typeface="Comic Sans MS" pitchFamily="66" charset="0"/>
              </a:rPr>
              <a:t>Нам - тепло, хвосты - …</a:t>
            </a:r>
          </a:p>
        </p:txBody>
      </p:sp>
      <p:pic>
        <p:nvPicPr>
          <p:cNvPr id="4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76673"/>
            <a:ext cx="6511925" cy="8640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КОМЕТА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507" name="Picture 4" descr="Падающая ком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560840" cy="504056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1600200"/>
            <a:ext cx="7643192" cy="47091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Всё комета облетела,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Всё на небе осмотрела.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Видит, в космосе нора -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Это черная …</a:t>
            </a:r>
            <a:r>
              <a:rPr lang="ru-RU" dirty="0" smtClean="0">
                <a:solidFill>
                  <a:srgbClr val="000066"/>
                </a:solidFill>
              </a:rPr>
              <a:t/>
            </a:r>
            <a:br>
              <a:rPr lang="ru-RU" dirty="0" smtClean="0">
                <a:solidFill>
                  <a:srgbClr val="000066"/>
                </a:solidFill>
              </a:rPr>
            </a:br>
            <a:endParaRPr lang="ru-RU" dirty="0" smtClean="0">
              <a:solidFill>
                <a:srgbClr val="000066"/>
              </a:solidFill>
            </a:endParaRPr>
          </a:p>
        </p:txBody>
      </p:sp>
      <p:pic>
        <p:nvPicPr>
          <p:cNvPr id="4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548680"/>
            <a:ext cx="6511925" cy="115212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ДЫРА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3555" name="Содержимое 3" descr="Как известно, «черные дыры» нельзя обнаружить непосредственными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447800"/>
            <a:ext cx="6076528" cy="4789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1600200"/>
            <a:ext cx="7931224" cy="47091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В черных дырах темнота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Чем-то черным занята.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Там окончил свой полет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Межпланетный …</a:t>
            </a:r>
          </a:p>
        </p:txBody>
      </p:sp>
      <p:pic>
        <p:nvPicPr>
          <p:cNvPr id="4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Самый первый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4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Октября 1957 года по праву вошло в историю как начало космической эры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В этот день с космодрома Байконур мощный ракетоноситель вывел на околоземную орбиту первый искусственный спутник Земли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Масса 83,60 кг.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Период обращения 96 мин.</a:t>
            </a:r>
          </a:p>
          <a:p>
            <a:pPr>
              <a:lnSpc>
                <a:spcPct val="90000"/>
              </a:lnSpc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 descr="первый спут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47186"/>
            <a:ext cx="2880320" cy="2160721"/>
          </a:xfrm>
          <a:prstGeom prst="rect">
            <a:avLst/>
          </a:prstGeom>
          <a:noFill/>
        </p:spPr>
      </p:pic>
      <p:pic>
        <p:nvPicPr>
          <p:cNvPr id="5" name="Picture 5" descr="первый спутни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4981">
            <a:off x="4788024" y="4437112"/>
            <a:ext cx="3719275" cy="1981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76673"/>
            <a:ext cx="6511925" cy="108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</a:rPr>
              <a:t>ЗВЕЗДОЛЕТ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76672"/>
            <a:ext cx="8229600" cy="1224136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	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5604" name="Рисунок 3" descr="http://www.wallplanet.ru/_ph/5/1/761215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768752" cy="475252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1600200"/>
            <a:ext cx="8003232" cy="47091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dirty="0" smtClean="0"/>
              <a:t>	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Звездолет - стальная птица,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Он быстрее света мчится.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Познает на практике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Звездные …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endParaRPr lang="ru-RU" sz="40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4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04665"/>
            <a:ext cx="6511925" cy="9361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</a:rPr>
              <a:t>ГАЛАКТИКИ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1026" name="Picture 2" descr="F:\космосссс\sozvezdi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340768"/>
            <a:ext cx="7416824" cy="5358482"/>
          </a:xfrm>
          <a:prstGeom prst="rect">
            <a:avLst/>
          </a:prstGeom>
          <a:ln w="38100">
            <a:solidFill>
              <a:srgbClr val="0000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А галактики летят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 рассыпную как хотят.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Очень здоровенная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Эта вся вселенная!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			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4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1150"/>
            <a:ext cx="3368675" cy="56689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Планеты Солнечной системы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0066"/>
                </a:solidFill>
              </a:rPr>
              <a:t/>
            </a:r>
            <a:br>
              <a:rPr lang="ru-RU" sz="1800" dirty="0" smtClean="0">
                <a:solidFill>
                  <a:srgbClr val="000066"/>
                </a:solidFill>
              </a:rPr>
            </a:br>
            <a:r>
              <a:rPr lang="ru-RU" sz="1800" dirty="0" smtClean="0">
                <a:solidFill>
                  <a:srgbClr val="000066"/>
                </a:solidFill>
              </a:rPr>
              <a:t/>
            </a:r>
            <a:br>
              <a:rPr lang="ru-RU" sz="1800" dirty="0" smtClean="0">
                <a:solidFill>
                  <a:srgbClr val="000066"/>
                </a:solidFill>
              </a:rPr>
            </a:br>
            <a:r>
              <a:rPr lang="ru-RU" sz="1800" dirty="0" smtClean="0">
                <a:solidFill>
                  <a:srgbClr val="000066"/>
                </a:solidFill>
              </a:rPr>
              <a:t/>
            </a:r>
            <a:br>
              <a:rPr lang="ru-RU" sz="1800" dirty="0" smtClean="0">
                <a:solidFill>
                  <a:srgbClr val="000066"/>
                </a:solidFill>
              </a:rPr>
            </a:br>
            <a:r>
              <a:rPr lang="ru-RU" sz="1800" dirty="0" smtClean="0">
                <a:solidFill>
                  <a:srgbClr val="000066"/>
                </a:solidFill>
              </a:rPr>
              <a:t/>
            </a:r>
            <a:br>
              <a:rPr lang="ru-RU" sz="1800" dirty="0" smtClean="0">
                <a:solidFill>
                  <a:srgbClr val="000066"/>
                </a:solidFill>
              </a:rPr>
            </a:br>
            <a:r>
              <a:rPr lang="ru-RU" sz="1800" dirty="0" smtClean="0">
                <a:solidFill>
                  <a:srgbClr val="000066"/>
                </a:solidFill>
              </a:rPr>
              <a:t/>
            </a:r>
            <a:br>
              <a:rPr lang="ru-RU" sz="1800" dirty="0" smtClean="0">
                <a:solidFill>
                  <a:srgbClr val="000066"/>
                </a:solidFill>
              </a:rPr>
            </a:br>
            <a:r>
              <a:rPr lang="ru-RU" sz="1800" dirty="0" smtClean="0">
                <a:solidFill>
                  <a:srgbClr val="000066"/>
                </a:solidFill>
              </a:rPr>
              <a:t/>
            </a:r>
            <a:br>
              <a:rPr lang="ru-RU" sz="1800" dirty="0" smtClean="0">
                <a:solidFill>
                  <a:srgbClr val="000066"/>
                </a:solidFill>
              </a:rPr>
            </a:br>
            <a:r>
              <a:rPr lang="ru-RU" sz="1800" dirty="0" smtClean="0">
                <a:solidFill>
                  <a:srgbClr val="000066"/>
                </a:solidFill>
              </a:rPr>
              <a:t/>
            </a:r>
            <a:br>
              <a:rPr lang="ru-RU" sz="1800" dirty="0" smtClean="0">
                <a:solidFill>
                  <a:srgbClr val="000066"/>
                </a:solidFill>
              </a:rPr>
            </a:br>
            <a:r>
              <a:rPr lang="ru-RU" sz="1800" dirty="0" smtClean="0">
                <a:solidFill>
                  <a:srgbClr val="000066"/>
                </a:solidFill>
              </a:rPr>
              <a:t/>
            </a:r>
            <a:br>
              <a:rPr lang="ru-RU" sz="1800" dirty="0" smtClean="0">
                <a:solidFill>
                  <a:srgbClr val="000066"/>
                </a:solidFill>
              </a:rPr>
            </a:br>
            <a:r>
              <a:rPr lang="ru-RU" sz="1800" dirty="0" smtClean="0">
                <a:solidFill>
                  <a:srgbClr val="000066"/>
                </a:solidFill>
              </a:rPr>
              <a:t/>
            </a:r>
            <a:br>
              <a:rPr lang="ru-RU" sz="1800" dirty="0" smtClean="0">
                <a:solidFill>
                  <a:srgbClr val="000066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6146" name="Picture 2" descr="solns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8600"/>
            <a:ext cx="5256584" cy="6511925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52736"/>
            <a:ext cx="7920880" cy="1600200"/>
          </a:xfrm>
        </p:spPr>
        <p:txBody>
          <a:bodyPr/>
          <a:lstStyle/>
          <a:p>
            <a:pPr eaLnBrk="1" hangingPunct="1"/>
            <a:r>
              <a:rPr lang="ru-RU" sz="8800" b="1" dirty="0" smtClean="0">
                <a:solidFill>
                  <a:schemeClr val="tx1"/>
                </a:solidFill>
              </a:rPr>
              <a:t>Ребусы</a:t>
            </a:r>
          </a:p>
        </p:txBody>
      </p:sp>
      <p:pic>
        <p:nvPicPr>
          <p:cNvPr id="7" name="Picture 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373216"/>
            <a:ext cx="17536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мальч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3068960"/>
            <a:ext cx="247302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S00554_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725144"/>
            <a:ext cx="1944215" cy="167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86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1050" y="4725145"/>
            <a:ext cx="5113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rebuchet MS" pitchFamily="34" charset="0"/>
              </a:rPr>
              <a:t>Р</a:t>
            </a:r>
            <a:r>
              <a:rPr lang="ru-RU" sz="5400" b="1" dirty="0" smtClean="0">
                <a:solidFill>
                  <a:srgbClr val="FF0000"/>
                </a:solidFill>
                <a:latin typeface="Trebuchet MS" pitchFamily="34" charset="0"/>
              </a:rPr>
              <a:t>адар</a:t>
            </a:r>
            <a:endParaRPr lang="ru-RU" sz="5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b="19357"/>
          <a:stretch>
            <a:fillRect/>
          </a:stretch>
        </p:blipFill>
        <p:spPr bwMode="auto">
          <a:xfrm>
            <a:off x="611188" y="1196752"/>
            <a:ext cx="7777162" cy="2808312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</p:pic>
      <p:pic>
        <p:nvPicPr>
          <p:cNvPr id="4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1886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24075" y="4365105"/>
            <a:ext cx="5111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rebuchet MS" pitchFamily="34" charset="0"/>
              </a:rPr>
              <a:t>Планета </a:t>
            </a:r>
            <a:endParaRPr lang="ru-RU" sz="5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16824" cy="2592288"/>
          </a:xfrm>
          <a:prstGeom prst="rect">
            <a:avLst/>
          </a:prstGeom>
          <a:noFill/>
          <a:ln w="76200" cmpd="sng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27784" y="5301208"/>
            <a:ext cx="3888432" cy="6789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9088" marR="0" lvl="0" indent="-31908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3260C"/>
              </a:buClr>
              <a:buSzPct val="128000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Плутон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120680" cy="2685428"/>
          </a:xfrm>
          <a:prstGeom prst="rect">
            <a:avLst/>
          </a:prstGeom>
          <a:noFill/>
          <a:ln w="76200" cmpd="sng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560840" cy="3240360"/>
          </a:xfrm>
          <a:prstGeom prst="rect">
            <a:avLst/>
          </a:prstGeom>
          <a:noFill/>
          <a:ln w="76200" cmpd="sng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91680" y="4725144"/>
            <a:ext cx="4968552" cy="12549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9088" marR="0" lvl="0" indent="-31908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3260C"/>
              </a:buClr>
              <a:buSzPct val="128000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  <a:ea typeface="+mj-ea"/>
                <a:cs typeface="+mj-cs"/>
              </a:rPr>
              <a:t>Г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алактика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</a:rPr>
              <a:t>Готовилась к полёту на станцию «Салют-7» в качестве командира первого женского экипажа, но этот полёт не состоялся.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</a:rPr>
              <a:t>В 1986 году защитила диссертацию и стала кандидатом технических наук.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</a:rPr>
              <a:t>Из отряда космонавтов Савицкая ушла в звании майора в октябре 1993 года в связи с выходом на пенсию.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</a:rPr>
              <a:t>После ухода из отряда космонавтов с 27 октября 1993 года по 15 апреля 1994 года работала заместителем начальника в НПО «Энергия», затем доцентом в МАИ.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</a:rPr>
              <a:t>В 1989 году избрана народным депутатом СССР. В 1990 году избрана народным депутатом России. Работала во фракции КПРФ. После роспуска Верховного Совета в октябре 1993 года, баллотировалась в Государственную Думу Российской Федерации, но проиграла на выборах.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300px-Записка_Гагар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49023">
            <a:off x="4211960" y="692696"/>
            <a:ext cx="46047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 rot="20881878">
            <a:off x="757011" y="488491"/>
            <a:ext cx="3367088" cy="4533582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Ctr="1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94614" y="3068960"/>
            <a:ext cx="2535102" cy="3603502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Ctr="1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5" y="5460326"/>
            <a:ext cx="4680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Первый космонавт Юрий Гагарин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4941167"/>
            <a:ext cx="7190184" cy="122413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Найти 10 отличий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 этап -отличия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кот\Рабочий стол\пресс-центр\355e99f15d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WordArt 4"/>
          <p:cNvPicPr>
            <a:picLocks noGrp="1" noChangeArrowheads="1"/>
          </p:cNvPicPr>
          <p:nvPr>
            <p:ph idx="4294967295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1340768"/>
            <a:ext cx="8568952" cy="3744416"/>
          </a:xfrm>
          <a:prstGeom prst="rect">
            <a:avLst/>
          </a:prstGeom>
          <a:noFill/>
        </p:spPr>
      </p:pic>
      <p:pic>
        <p:nvPicPr>
          <p:cNvPr id="7" name="Picture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40152" y="4437112"/>
            <a:ext cx="2770878" cy="2048040"/>
          </a:xfrm>
          <a:prstGeom prst="rect">
            <a:avLst/>
          </a:prstGeom>
          <a:noFill/>
        </p:spPr>
      </p:pic>
      <p:pic>
        <p:nvPicPr>
          <p:cNvPr id="6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\Рабочий стол\799px-МКС_26_марта_2009_г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6937">
            <a:off x="398929" y="1953067"/>
            <a:ext cx="2808312" cy="201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457200" y="332656"/>
            <a:ext cx="8229600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Международная космическая станция (МКС)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пилотируемая орбитальная станция, используемая как многоцелевой космический исследовательский комплекс.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3129">
            <a:off x="6602807" y="1651505"/>
            <a:ext cx="1794203" cy="212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Новая папка (7)\blogging_from_space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10853">
            <a:off x="256240" y="4396323"/>
            <a:ext cx="2460192" cy="18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\Рабочий стол\Новая папка (7)\1256405007_mks-(www.votrube.ru)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9107">
            <a:off x="4125097" y="1822190"/>
            <a:ext cx="221373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09354">
            <a:off x="2357459" y="3108203"/>
            <a:ext cx="2047113" cy="249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869160"/>
            <a:ext cx="2734850" cy="1800200"/>
          </a:xfrm>
          <a:prstGeom prst="rect">
            <a:avLst/>
          </a:prstGeom>
          <a:noFill/>
          <a:ln w="34925" cmpd="sng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 rot="862775">
            <a:off x="5360995" y="3622487"/>
            <a:ext cx="2325847" cy="1370707"/>
          </a:xfrm>
          <a:prstGeom prst="rect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Ctr="1"/>
          <a:lstStyle/>
          <a:p>
            <a:pPr marL="342900" indent="-341313" hangingPunct="1">
              <a:lnSpc>
                <a:spcPct val="100000"/>
              </a:lnSpc>
              <a:spcBef>
                <a:spcPts val="563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7092280" y="5229200"/>
            <a:ext cx="1619672" cy="1296144"/>
          </a:xfrm>
          <a:prstGeom prst="rect">
            <a:avLst/>
          </a:prstGeom>
          <a:blipFill dpi="0" rotWithShape="0">
            <a:blip r:embed="rId9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Ctr="1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ru-RU" sz="2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кот\Рабочий стол\пресс-центр\785474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Новая папка (7)\blogging_from_spac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39508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Новая папка (7)\i32_1e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3456384" cy="27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</a:rPr>
              <a:t>Подготовка к полету</a:t>
            </a:r>
            <a:br>
              <a:rPr lang="ru-RU" sz="4400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sz="half" idx="4294967295"/>
          </p:nvPr>
        </p:nvSpPr>
        <p:spPr>
          <a:xfrm>
            <a:off x="179512" y="692696"/>
            <a:ext cx="5328592" cy="543346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Центрифуга  (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преодоление перегрузок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Гидробассейн (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 в открытый космос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Термокамеры (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находиться в лётном комбинезоне при температуре +70 °C и влажности 30 %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Сурдокамеры (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звука около 10 дней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Прыжки с парашютом</a:t>
            </a:r>
          </a:p>
          <a:p>
            <a:pPr algn="ctr" eaLnBrk="1" hangingPunct="1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9584" y="260648"/>
            <a:ext cx="3744416" cy="252028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Ctr="1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sz="half" idx="4294967295"/>
          </p:nvPr>
        </p:nvSpPr>
        <p:spPr bwMode="auto">
          <a:xfrm rot="248615">
            <a:off x="4749863" y="3592198"/>
            <a:ext cx="3913114" cy="2722118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 anchorCtr="1"/>
          <a:lstStyle/>
          <a:p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4005064"/>
            <a:ext cx="4038600" cy="2593999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Ctr="1"/>
          <a:lstStyle/>
          <a:p>
            <a:pPr marL="342900" indent="-341313" hangingPunct="1">
              <a:lnSpc>
                <a:spcPct val="100000"/>
              </a:lnSpc>
              <a:spcBef>
                <a:spcPts val="563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892" y="384487"/>
            <a:ext cx="8229600" cy="102828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atin typeface="Comic Sans MS" pitchFamily="66" charset="0"/>
              </a:rPr>
              <a:t>Космические загадки</a:t>
            </a:r>
            <a:endParaRPr lang="ru-RU" sz="4800" dirty="0">
              <a:latin typeface="Comic Sans MS" pitchFamily="66" charset="0"/>
            </a:endParaRPr>
          </a:p>
        </p:txBody>
      </p:sp>
      <p:pic>
        <p:nvPicPr>
          <p:cNvPr id="72708" name="Picture 4" descr="Nasa_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5283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44824"/>
            <a:ext cx="4592886" cy="430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Чтобы глаз вооружить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И со звездами дружить,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Млечный путь увидеть чтоб</a:t>
            </a:r>
            <a:b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Нужен мощный …</a:t>
            </a:r>
          </a:p>
        </p:txBody>
      </p:sp>
      <p:pic>
        <p:nvPicPr>
          <p:cNvPr id="4" name="Picture 3" descr="Ребусы ко Дню космонавт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064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1595</TotalTime>
  <Words>263</Words>
  <Application>Microsoft Office PowerPoint</Application>
  <PresentationFormat>Экран (4:3)</PresentationFormat>
  <Paragraphs>55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Воздушный поток</vt:lpstr>
      <vt:lpstr>День космонавтики</vt:lpstr>
      <vt:lpstr>Слайд 2</vt:lpstr>
      <vt:lpstr>Самый первый</vt:lpstr>
      <vt:lpstr>Слайд 4</vt:lpstr>
      <vt:lpstr>Слайд 5</vt:lpstr>
      <vt:lpstr>Слайд 6</vt:lpstr>
      <vt:lpstr>Подготовка к полету </vt:lpstr>
      <vt:lpstr>Космические загадки</vt:lpstr>
      <vt:lpstr>Слайд 9</vt:lpstr>
      <vt:lpstr>ТЕЛЕСКОП</vt:lpstr>
      <vt:lpstr>Слайд 11</vt:lpstr>
      <vt:lpstr>АСТРОНОМ</vt:lpstr>
      <vt:lpstr>Слайд 13</vt:lpstr>
      <vt:lpstr>ЛУНА</vt:lpstr>
      <vt:lpstr>Слайд 15</vt:lpstr>
      <vt:lpstr>РАКЕТА</vt:lpstr>
      <vt:lpstr>Слайд 17</vt:lpstr>
      <vt:lpstr>КОСМОНАВТ</vt:lpstr>
      <vt:lpstr>Слайд 19</vt:lpstr>
      <vt:lpstr>НЛО</vt:lpstr>
      <vt:lpstr>Слайд 21</vt:lpstr>
      <vt:lpstr>ГУМАНОИД</vt:lpstr>
      <vt:lpstr>Слайд 23</vt:lpstr>
      <vt:lpstr>СВЕТА</vt:lpstr>
      <vt:lpstr>Слайд 25</vt:lpstr>
      <vt:lpstr>КОМЕТА</vt:lpstr>
      <vt:lpstr>Слайд 27</vt:lpstr>
      <vt:lpstr>ДЫРА</vt:lpstr>
      <vt:lpstr>Слайд 29</vt:lpstr>
      <vt:lpstr>ЗВЕЗДОЛЕТ</vt:lpstr>
      <vt:lpstr>Слайд 31</vt:lpstr>
      <vt:lpstr>ГАЛАКТИКИ</vt:lpstr>
      <vt:lpstr>Слайд 33</vt:lpstr>
      <vt:lpstr>Планеты Солнечной системы </vt:lpstr>
      <vt:lpstr>Ребусы</vt:lpstr>
      <vt:lpstr>Слайд 36</vt:lpstr>
      <vt:lpstr>Слайд 37</vt:lpstr>
      <vt:lpstr>Слайд 38</vt:lpstr>
      <vt:lpstr>Слайд 39</vt:lpstr>
      <vt:lpstr>Найти 10 отличий</vt:lpstr>
      <vt:lpstr>Слайд 41</vt:lpstr>
      <vt:lpstr>Слайд 42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Физический брейн-ринг</dc:title>
  <dc:creator>Пользователь</dc:creator>
  <cp:lastModifiedBy>dell</cp:lastModifiedBy>
  <cp:revision>149</cp:revision>
  <dcterms:created xsi:type="dcterms:W3CDTF">2012-11-12T05:50:33Z</dcterms:created>
  <dcterms:modified xsi:type="dcterms:W3CDTF">2019-04-08T15:48:31Z</dcterms:modified>
</cp:coreProperties>
</file>