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3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300" r:id="rId28"/>
    <p:sldId id="301" r:id="rId29"/>
    <p:sldId id="302" r:id="rId30"/>
    <p:sldId id="312" r:id="rId31"/>
    <p:sldId id="303" r:id="rId32"/>
    <p:sldId id="304" r:id="rId33"/>
    <p:sldId id="305" r:id="rId34"/>
    <p:sldId id="306" r:id="rId35"/>
    <p:sldId id="284" r:id="rId36"/>
    <p:sldId id="307" r:id="rId37"/>
    <p:sldId id="309" r:id="rId38"/>
    <p:sldId id="308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63" r:id="rId51"/>
    <p:sldId id="264" r:id="rId52"/>
    <p:sldId id="296" r:id="rId53"/>
    <p:sldId id="297" r:id="rId54"/>
    <p:sldId id="298" r:id="rId55"/>
    <p:sldId id="310" r:id="rId56"/>
    <p:sldId id="311" r:id="rId57"/>
    <p:sldId id="299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22E5BBA-A2F2-458E-8B42-F769D24D03D6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9C7AD9A-E97C-4115-9B90-2323CEF757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E5BBA-A2F2-458E-8B42-F769D24D03D6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C7AD9A-E97C-4115-9B90-2323CEF757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E5BBA-A2F2-458E-8B42-F769D24D03D6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C7AD9A-E97C-4115-9B90-2323CEF757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E5BBA-A2F2-458E-8B42-F769D24D03D6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C7AD9A-E97C-4115-9B90-2323CEF757A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E5BBA-A2F2-458E-8B42-F769D24D03D6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C7AD9A-E97C-4115-9B90-2323CEF757A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E5BBA-A2F2-458E-8B42-F769D24D03D6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C7AD9A-E97C-4115-9B90-2323CEF757A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E5BBA-A2F2-458E-8B42-F769D24D03D6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C7AD9A-E97C-4115-9B90-2323CEF757A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E5BBA-A2F2-458E-8B42-F769D24D03D6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C7AD9A-E97C-4115-9B90-2323CEF757AD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E5BBA-A2F2-458E-8B42-F769D24D03D6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C7AD9A-E97C-4115-9B90-2323CEF757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22E5BBA-A2F2-458E-8B42-F769D24D03D6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C7AD9A-E97C-4115-9B90-2323CEF757A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22E5BBA-A2F2-458E-8B42-F769D24D03D6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9C7AD9A-E97C-4115-9B90-2323CEF757A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22E5BBA-A2F2-458E-8B42-F769D24D03D6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9C7AD9A-E97C-4115-9B90-2323CEF757A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20688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День Народного </a:t>
            </a:r>
          </a:p>
          <a:p>
            <a:pPr algn="ctr"/>
            <a:r>
              <a:rPr 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Единства.</a:t>
            </a:r>
            <a:endParaRPr lang="ru-RU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4149080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Презентация ко Дню </a:t>
            </a:r>
            <a:r>
              <a:rPr lang="ru-RU" b="1" cap="all" dirty="0" smtClean="0">
                <a:ln w="9000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народного единства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Октябрь </a:t>
            </a:r>
            <a:r>
              <a:rPr lang="ru-RU" b="1" cap="all" dirty="0" smtClean="0">
                <a:ln w="9000" cmpd="sng">
                  <a:solidFill>
                    <a:srgbClr val="0070C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2018 </a:t>
            </a:r>
            <a:endParaRPr lang="ru-RU" b="1" cap="all" dirty="0">
              <a:ln w="9000" cmpd="sng">
                <a:solidFill>
                  <a:srgbClr val="0070C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120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4140"/>
            <a:ext cx="3612528" cy="657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2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91" y="197870"/>
            <a:ext cx="5937029" cy="66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6632"/>
            <a:ext cx="6741368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8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976" y="140071"/>
            <a:ext cx="5003343" cy="652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0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215"/>
            <a:ext cx="5040560" cy="652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6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5" y="164637"/>
            <a:ext cx="4824536" cy="64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1" y="332656"/>
            <a:ext cx="825691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2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1652"/>
            <a:ext cx="4680520" cy="659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5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27" y="0"/>
            <a:ext cx="5430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3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61" y="339918"/>
            <a:ext cx="5479951" cy="63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676456" cy="61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4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711200"/>
            <a:ext cx="82169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0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3" y="260648"/>
            <a:ext cx="8418512" cy="578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837213" cy="611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0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8" y="188640"/>
            <a:ext cx="8964488" cy="64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3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48464" cy="61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8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6" y="116632"/>
            <a:ext cx="8672659" cy="650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5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6633"/>
            <a:ext cx="5976664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1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6370"/>
            <a:ext cx="6120680" cy="664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4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88640"/>
            <a:ext cx="4161064" cy="628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5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37" y="404664"/>
            <a:ext cx="854750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6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412426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3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8082898" cy="646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26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1" y="185124"/>
            <a:ext cx="5181767" cy="648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5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93891"/>
            <a:ext cx="4752528" cy="66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9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20" y="692695"/>
            <a:ext cx="8537877" cy="554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9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57150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5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571499"/>
            <a:ext cx="8160906" cy="612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26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77752"/>
            <a:ext cx="7416824" cy="573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03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3" y="332656"/>
            <a:ext cx="871917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97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9041"/>
            <a:ext cx="7712691" cy="608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23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8650971" cy="584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53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982" y="188640"/>
            <a:ext cx="4852181" cy="64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8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615545" cy="447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474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476672"/>
            <a:ext cx="8383247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94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7"/>
            <a:ext cx="8471302" cy="573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927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218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3700"/>
            <a:ext cx="8352928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273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95350"/>
            <a:ext cx="7620000" cy="548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36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80728"/>
            <a:ext cx="8312924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226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286792" cy="551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90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18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94"/>
            <a:ext cx="8676456" cy="650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82706"/>
            <a:ext cx="7560840" cy="56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334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4" y="901700"/>
            <a:ext cx="8260746" cy="547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656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4336"/>
            <a:ext cx="8424935" cy="612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67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0648"/>
            <a:ext cx="4900002" cy="64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631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1118"/>
            <a:ext cx="8136904" cy="59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65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"/>
            <a:ext cx="7620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400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706378" cy="520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005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8670"/>
            <a:ext cx="806489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86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396348" cy="584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6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08437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8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87" y="117826"/>
            <a:ext cx="8947867" cy="60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2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892899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5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вься, Русь моя, святая!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Славься, Русь моя, святая!</Template>
  <TotalTime>6</TotalTime>
  <Words>11</Words>
  <Application>Microsoft Office PowerPoint</Application>
  <PresentationFormat>Экран (4:3)</PresentationFormat>
  <Paragraphs>4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Славься, Русь моя, святая!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Славься, Русь моя, святая!</dc:title>
  <dc:creator>ольга</dc:creator>
  <cp:lastModifiedBy>ольга</cp:lastModifiedBy>
  <cp:revision>3</cp:revision>
  <dcterms:created xsi:type="dcterms:W3CDTF">2015-10-25T18:05:18Z</dcterms:created>
  <dcterms:modified xsi:type="dcterms:W3CDTF">2018-11-08T10:30:51Z</dcterms:modified>
</cp:coreProperties>
</file>