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8;&#1088;&#1086;&#1088;&#1080;&#1079;&#1084;/&#1041;&#1077;&#1089;&#1083;&#1072;&#1085;%202004&#1075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7" t="9721" r="16336" b="6251"/>
          <a:stretch/>
        </p:blipFill>
        <p:spPr bwMode="auto">
          <a:xfrm>
            <a:off x="-24618" y="0"/>
            <a:ext cx="91850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295232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терроризма нельзя, потому что жизнь под страхам очень тяжела и именно этого добиваются террористы, но нужно быть в любой ситуации бдительными и осторожными.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 в случае угрозы террористического акта.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Помните – ваша цель остаться в живых.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трогайте, не вскрывайте, не передвигайте обнаруженные подозрительные предметы, так это может привести к взрыву.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Сообщите взрослым или в милицию по телефону 102.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Если же вы все-таки оказались заложником не допускайте действий, которые могут спровоцировать террористов к применению насилия или оружия.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://nac.gov.ru/sites/default/files/styles/new_gallery_style/public/qpfpgnrq7x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3" y="-1"/>
            <a:ext cx="91624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733803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стране отмечается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солидарности в борьбе с терроризмом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2021 году в России мероприятия, приуроченные к памятной дате, пройдут в 16-й раз.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416030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f.ppt-online.org/files/slide/6/67jMkSrC8LoPium3KNgvIyUXZV9dWlbTDt1pcB/sli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t="2020" r="8289"/>
          <a:stretch/>
        </p:blipFill>
        <p:spPr bwMode="auto">
          <a:xfrm>
            <a:off x="316980" y="606849"/>
            <a:ext cx="8510037" cy="56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980" y="1858663"/>
            <a:ext cx="4899255" cy="43924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метод, который используют некоторые организованные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своих целей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Терроризм основан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насилии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Отличительная черта терроризма – применение насилия не в отношении противника, 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мирных людей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часто не подозревают о политическом противостоянии.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террористических актов выделяется беспрецедентный по своей жестокости и бесчеловечности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теракт в Беслане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произошедший в 2004 году.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cryptorussian.net/wp-content/uploads/2019/04/Terrorist-silhouette-SSt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46" y="2992374"/>
            <a:ext cx="4787049" cy="34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26469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Теракт в Беслане не оставил равнодушным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 объединила страну общим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горем.</a:t>
            </a:r>
          </a:p>
          <a:p>
            <a:pPr marL="0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стала символом солидарности государства и общества в борьбе с терроризмом, ее отмечают ежегодно по всей России. 3 сентября мы вспоминаем жертв всех террористических актов, случившихся в нашей стране, и отдаем дань уважения сотрудникам силовых структур, погибшим при предотвращении терактов и спасении заложников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Противодействие терроризму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государство применяет различные меры, направленные на борьбу с терроризмом: это меры по предотвращению, борьбе и ликвидации последствий террористических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актов.</a:t>
            </a:r>
          </a:p>
          <a:p>
            <a:pPr marL="0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организация, ответственная за предотвращение терактов в нашей стране, — Национальный антитеррористический комитет. Его деятельность приносит свои плоды: за один только 2017 год предотвращено 68 планируемых преступлений, а с 2010 года общее количество терактов в России сократилось в 10 раз.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983" y="0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 стать жертвой теракта?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внимание на посторонних людей; не стесняйтесь, если что-то вам покажется подозрительным, сообщить об этом старшим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дотрагивайтесь до бесхозных сумок, пакетов, свертков; не подбирайте никаких вещей, даже ценных: мина-ловушка может быть замаскирована под игрушку, ручку, мобильный телефон и 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подозрительных предметах сообщайте в ближайшее отделение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за бесхозными помещениями, чердаками, подвалами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избегайте больших скоплений людей, где увеличивается вероятность теракта.</a:t>
            </a:r>
          </a:p>
        </p:txBody>
      </p:sp>
    </p:spTree>
    <p:extLst>
      <p:ext uri="{BB962C8B-B14F-4D97-AF65-F5344CB8AC3E}">
        <p14:creationId xmlns:p14="http://schemas.microsoft.com/office/powerpoint/2010/main" val="6205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вести себя в заложниках?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главное – цель остаться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живых!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быстрее взять себя в руки, всеми силами подавить в себе панику и постараться успокоиться.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Подготовиться к моральным, физическим и эмоциональным испытаниям.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спокойным ровным голосом.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в коем случае не допускать действий, которые могут спровоцировать нападающих к применению оружия и привести к человеческим жертвам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todisty.ru/user_upload/07_2012/134121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0"/>
            <a:ext cx="9162434" cy="685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983" y="1163517"/>
            <a:ext cx="8229600" cy="452596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Переносить лишения, оскорбления и унижения без вызова и возражений.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Экономьте и поддерживайте силы.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совершайте любых действий, спрашивайте разрешения.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двигайтесь.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для вашего освобождения делается всё необходимое и возможное.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5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527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Противодействие терроризму</vt:lpstr>
      <vt:lpstr>Как не стать жертвой теракта?</vt:lpstr>
      <vt:lpstr>Как вести себя в заложниках?</vt:lpstr>
      <vt:lpstr>Презентация PowerPoint</vt:lpstr>
      <vt:lpstr>ИТОГ:</vt:lpstr>
      <vt:lpstr>Правила поведения в случае угрозы террористического акта.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5</cp:revision>
  <dcterms:created xsi:type="dcterms:W3CDTF">2020-10-04T19:46:45Z</dcterms:created>
  <dcterms:modified xsi:type="dcterms:W3CDTF">2020-10-04T20:46:13Z</dcterms:modified>
</cp:coreProperties>
</file>