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8" r:id="rId10"/>
    <p:sldId id="25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zer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zer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zer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zer\Desktop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zer\Desktop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pic>
        <p:nvPicPr>
          <p:cNvPr id="1026" name="Picture 2" descr="C:\Users\uzer\Desktop\img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zer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zer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zer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zer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er\Desktop\img9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zer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uzer</cp:lastModifiedBy>
  <cp:revision>2</cp:revision>
  <dcterms:created xsi:type="dcterms:W3CDTF">2020-05-13T04:15:36Z</dcterms:created>
  <dcterms:modified xsi:type="dcterms:W3CDTF">2020-05-13T04:21:26Z</dcterms:modified>
</cp:coreProperties>
</file>