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72" r:id="rId3"/>
    <p:sldId id="270" r:id="rId4"/>
    <p:sldId id="258" r:id="rId5"/>
    <p:sldId id="259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>
        <p:scale>
          <a:sx n="84" d="100"/>
          <a:sy n="84" d="100"/>
        </p:scale>
        <p:origin x="-7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2003684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5" descr="D:\Работа\Логопедия в картинках\Ч - Щ\82020115_large_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9025">
            <a:off x="1823366" y="3216007"/>
            <a:ext cx="1414888" cy="1471735"/>
          </a:xfrm>
          <a:prstGeom prst="rect">
            <a:avLst/>
          </a:prstGeom>
          <a:noFill/>
        </p:spPr>
      </p:pic>
      <p:pic>
        <p:nvPicPr>
          <p:cNvPr id="5" name="Picture 16" descr="D:\Работа\Логопедия в картинках\Ч - Щ\0_9e91e_5056ce9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1728192" cy="144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0688"/>
            <a:ext cx="8229600" cy="5308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надо говорить звук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надо говорить звук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4" descr="http://3.bp.blogspot.com/-rqg02l8fL2s/UsdDk2J2iOI/AAAAAAAAATg/yeFP_HZv-Do/s1600/%D1%87.jpg"/>
          <p:cNvPicPr>
            <a:picLocks noChangeAspect="1" noChangeArrowheads="1"/>
          </p:cNvPicPr>
          <p:nvPr/>
        </p:nvPicPr>
        <p:blipFill>
          <a:blip r:embed="rId2" cstate="print"/>
          <a:srcRect l="10249" t="18394" r="9026" b="28555"/>
          <a:stretch>
            <a:fillRect/>
          </a:stretch>
        </p:blipFill>
        <p:spPr bwMode="auto">
          <a:xfrm>
            <a:off x="6804248" y="1916832"/>
            <a:ext cx="1379042" cy="1282092"/>
          </a:xfrm>
          <a:prstGeom prst="rect">
            <a:avLst/>
          </a:prstGeom>
          <a:noFill/>
        </p:spPr>
      </p:pic>
      <p:pic>
        <p:nvPicPr>
          <p:cNvPr id="5" name="Picture 10" descr="http://2.bp.blogspot.com/-ZytNbf_dzYc/UsdGXxBDmsI/AAAAAAAAAT0/8u9hXhSoiSw/s1600/%D1%89.jpg"/>
          <p:cNvPicPr>
            <a:picLocks noChangeAspect="1" noChangeArrowheads="1"/>
          </p:cNvPicPr>
          <p:nvPr/>
        </p:nvPicPr>
        <p:blipFill>
          <a:blip r:embed="rId3" cstate="print"/>
          <a:srcRect l="9580" t="18534" r="9938" b="28555"/>
          <a:stretch>
            <a:fillRect/>
          </a:stretch>
        </p:blipFill>
        <p:spPr bwMode="auto">
          <a:xfrm>
            <a:off x="6804248" y="4586164"/>
            <a:ext cx="1368152" cy="12724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1340768"/>
            <a:ext cx="7756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надо говорить кратко, без голоса.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933056"/>
            <a:ext cx="7614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надо говорить долго, без голоса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Послушай и повтори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858312" cy="492922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-о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а-о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а-у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а-у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0960" cy="839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Назови картинки со звуками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92D050"/>
                </a:solidFill>
              </a:rPr>
              <a:t>, </a:t>
            </a:r>
            <a:endParaRPr lang="ru-RU" sz="3600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ЛЕЩ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3212976"/>
            <a:ext cx="1728192" cy="1006025"/>
          </a:xfrm>
        </p:spPr>
      </p:pic>
      <p:pic>
        <p:nvPicPr>
          <p:cNvPr id="1027" name="Picture 3" descr="D:\Работа\Логопедия в картинках\Ч - Щ\pelota-de-futbo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340768"/>
            <a:ext cx="1080120" cy="1060678"/>
          </a:xfrm>
          <a:prstGeom prst="rect">
            <a:avLst/>
          </a:prstGeom>
          <a:noFill/>
        </p:spPr>
      </p:pic>
      <p:pic>
        <p:nvPicPr>
          <p:cNvPr id="1028" name="Picture 4" descr="D:\Работа\Логопедия в картинках\Ч - Щ\ящ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509120"/>
            <a:ext cx="1615656" cy="1230976"/>
          </a:xfrm>
          <a:prstGeom prst="rect">
            <a:avLst/>
          </a:prstGeom>
          <a:noFill/>
        </p:spPr>
      </p:pic>
      <p:pic>
        <p:nvPicPr>
          <p:cNvPr id="1030" name="Picture 6" descr="D:\Работа\Логопедия в картинках\Ч - Щ\Chaynik_Vindsor_4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412776"/>
            <a:ext cx="1469531" cy="1469531"/>
          </a:xfrm>
          <a:prstGeom prst="rect">
            <a:avLst/>
          </a:prstGeom>
          <a:noFill/>
        </p:spPr>
      </p:pic>
      <p:pic>
        <p:nvPicPr>
          <p:cNvPr id="1033" name="Picture 9" descr="D:\Работа\Логопедия в картинках\Ч - Щ\18743_origina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780928"/>
            <a:ext cx="1296144" cy="1394337"/>
          </a:xfrm>
          <a:prstGeom prst="rect">
            <a:avLst/>
          </a:prstGeom>
          <a:noFill/>
        </p:spPr>
      </p:pic>
      <p:pic>
        <p:nvPicPr>
          <p:cNvPr id="1034" name="Picture 10" descr="D:\Работа\Логопедия в картинках\Ч - Щ\80080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29000"/>
            <a:ext cx="1533828" cy="1419997"/>
          </a:xfrm>
          <a:prstGeom prst="rect">
            <a:avLst/>
          </a:prstGeom>
          <a:noFill/>
        </p:spPr>
      </p:pic>
      <p:pic>
        <p:nvPicPr>
          <p:cNvPr id="1039" name="Picture 15" descr="D:\Работа\Логопедия в картинках\Ч - Щ\82020115_large_C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09025">
            <a:off x="6402331" y="433530"/>
            <a:ext cx="714380" cy="743082"/>
          </a:xfrm>
          <a:prstGeom prst="rect">
            <a:avLst/>
          </a:prstGeom>
          <a:noFill/>
        </p:spPr>
      </p:pic>
      <p:pic>
        <p:nvPicPr>
          <p:cNvPr id="1040" name="Picture 16" descr="D:\Работа\Логопедия в картинках\Ч - Щ\0_9e91e_5056ce9a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476672"/>
            <a:ext cx="928694" cy="777782"/>
          </a:xfrm>
          <a:prstGeom prst="rect">
            <a:avLst/>
          </a:prstGeom>
          <a:noFill/>
        </p:spPr>
      </p:pic>
      <p:pic>
        <p:nvPicPr>
          <p:cNvPr id="6146" name="Picture 2" descr="https://im1-tub-ru.yandex.net/i?id=7a632b1ef04be6d38496c1a78e089de1-l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509120"/>
            <a:ext cx="2376264" cy="1267341"/>
          </a:xfrm>
          <a:prstGeom prst="rect">
            <a:avLst/>
          </a:prstGeom>
          <a:noFill/>
        </p:spPr>
      </p:pic>
      <p:pic>
        <p:nvPicPr>
          <p:cNvPr id="15" name="Объект 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1903190" cy="1656125"/>
          </a:xfrm>
          <a:prstGeom prst="rect">
            <a:avLst/>
          </a:prstGeom>
        </p:spPr>
      </p:pic>
      <p:pic>
        <p:nvPicPr>
          <p:cNvPr id="6148" name="Picture 4" descr="https://im1-tub-ru.yandex.net/i?id=13bc69b35fdb12c9c56630094c0d2aef-l&amp;n=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492896"/>
            <a:ext cx="1812209" cy="1358677"/>
          </a:xfrm>
          <a:prstGeom prst="rect">
            <a:avLst/>
          </a:prstGeom>
          <a:noFill/>
        </p:spPr>
      </p:pic>
      <p:pic>
        <p:nvPicPr>
          <p:cNvPr id="18" name="Picture 6" descr="http://www.xn--500-2ddjx7d.xn--p1ai/userfiles/1726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1F8FF"/>
              </a:clrFrom>
              <a:clrTo>
                <a:srgbClr val="F1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1825898" cy="1217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Измени слова по образцу: 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5" name="Содержимое 4" descr="p30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852936"/>
            <a:ext cx="2055742" cy="1372025"/>
          </a:xfrm>
          <a:prstGeom prst="rect">
            <a:avLst/>
          </a:prstGeom>
        </p:spPr>
      </p:pic>
      <p:pic>
        <p:nvPicPr>
          <p:cNvPr id="6" name="Содержимое 5" descr="p302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3356992"/>
            <a:ext cx="1656184" cy="1105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59832" y="335699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щётка -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4797152"/>
            <a:ext cx="3368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щенок -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1916832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доска - дощечка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283968" y="184482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868144" y="1916832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995936" y="4797152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kolomna-materials.ru/articles/10_doskakupitvkolomne/images/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196752"/>
            <a:ext cx="1728192" cy="1728192"/>
          </a:xfrm>
          <a:prstGeom prst="rect">
            <a:avLst/>
          </a:prstGeom>
          <a:noFill/>
        </p:spPr>
      </p:pic>
      <p:pic>
        <p:nvPicPr>
          <p:cNvPr id="19" name="Picture 2" descr="http://kolomna-materials.ru/articles/10_doskakupitvkolomne/images/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628800"/>
            <a:ext cx="1215752" cy="1215752"/>
          </a:xfrm>
          <a:prstGeom prst="rect">
            <a:avLst/>
          </a:prstGeom>
          <a:noFill/>
        </p:spPr>
      </p:pic>
      <p:pic>
        <p:nvPicPr>
          <p:cNvPr id="5124" name="Picture 4" descr="http://www.stihi.ru/pics/2014/06/16/12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05064"/>
            <a:ext cx="2806941" cy="1872208"/>
          </a:xfrm>
          <a:prstGeom prst="rect">
            <a:avLst/>
          </a:prstGeom>
          <a:noFill/>
        </p:spPr>
      </p:pic>
      <p:pic>
        <p:nvPicPr>
          <p:cNvPr id="22" name="Picture 4" descr="http://www.stihi.ru/pics/2014/06/16/12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581128"/>
            <a:ext cx="1727348" cy="115212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60032" y="3356992"/>
            <a:ext cx="2165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щёточка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4797152"/>
            <a:ext cx="219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щеночек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5940152" y="4797152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словосочетания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05064"/>
            <a:ext cx="8429716" cy="19537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ёрный      колю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ая    по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товый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ебные      кори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невый</a:t>
            </a:r>
          </a:p>
          <a:p>
            <a:endParaRPr lang="ru-RU" dirty="0"/>
          </a:p>
        </p:txBody>
      </p:sp>
      <p:pic>
        <p:nvPicPr>
          <p:cNvPr id="25608" name="Picture 8" descr="http://www.artgide.com/uploads/posts/2012-08/1345045293_school-supplies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71" r="2240"/>
          <a:stretch>
            <a:fillRect/>
          </a:stretch>
        </p:blipFill>
        <p:spPr bwMode="auto">
          <a:xfrm>
            <a:off x="5004049" y="1609531"/>
            <a:ext cx="2425472" cy="2105221"/>
          </a:xfrm>
          <a:prstGeom prst="rect">
            <a:avLst/>
          </a:prstGeom>
          <a:noFill/>
        </p:spPr>
      </p:pic>
      <p:pic>
        <p:nvPicPr>
          <p:cNvPr id="25610" name="Picture 10" descr="http://285353.ru/sites/default/files/product/0112151224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70" t="11888" r="12956" b="1922"/>
          <a:stretch>
            <a:fillRect/>
          </a:stretch>
        </p:blipFill>
        <p:spPr bwMode="auto">
          <a:xfrm>
            <a:off x="571472" y="1714488"/>
            <a:ext cx="1500198" cy="2289776"/>
          </a:xfrm>
          <a:prstGeom prst="rect">
            <a:avLst/>
          </a:prstGeom>
          <a:noFill/>
        </p:spPr>
      </p:pic>
      <p:pic>
        <p:nvPicPr>
          <p:cNvPr id="25612" name="Picture 12" descr="http://molotokmarket.ru/upload/iblock/e59/e591d5c7838de4047e033b7940282e0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785926"/>
            <a:ext cx="1234538" cy="1428760"/>
          </a:xfrm>
          <a:prstGeom prst="rect">
            <a:avLst/>
          </a:prstGeom>
          <a:noFill/>
        </p:spPr>
      </p:pic>
      <p:pic>
        <p:nvPicPr>
          <p:cNvPr id="17410" name="Picture 2" descr="https://im1-tub-ru.yandex.net/i?id=dc943f88c2e6a6b555de164bc1918b11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36" r="18182" b="-2273"/>
          <a:stretch>
            <a:fillRect/>
          </a:stretch>
        </p:blipFill>
        <p:spPr bwMode="auto">
          <a:xfrm>
            <a:off x="7452320" y="1260022"/>
            <a:ext cx="1263084" cy="2526168"/>
          </a:xfrm>
          <a:prstGeom prst="rect">
            <a:avLst/>
          </a:prstGeom>
          <a:noFill/>
        </p:spPr>
      </p:pic>
      <p:pic>
        <p:nvPicPr>
          <p:cNvPr id="4098" name="Picture 2" descr="http://alfarada.narod.ru/photo3/3_0/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18000" r="16000" b="8000"/>
          <a:stretch>
            <a:fillRect/>
          </a:stretch>
        </p:blipFill>
        <p:spPr bwMode="auto">
          <a:xfrm>
            <a:off x="3491880" y="1772816"/>
            <a:ext cx="1584176" cy="1656184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923928" y="400506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843808" y="5157192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300192" y="400506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508104" y="5157192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пропущенные буквы.   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Прочитай предложение.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15436" cy="4435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…е   поют …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еглы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кри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гал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пи...ат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сквор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rusfoto.net/data/media/11/n_128463518426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4FA95"/>
              </a:clrFrom>
              <a:clrTo>
                <a:srgbClr val="E4FA95">
                  <a:alpha val="0"/>
                </a:srgbClr>
              </a:clrTo>
            </a:clrChange>
          </a:blip>
          <a:srcRect t="11276" r="6250" b="2277"/>
          <a:stretch>
            <a:fillRect/>
          </a:stretch>
        </p:blipFill>
        <p:spPr bwMode="auto">
          <a:xfrm>
            <a:off x="4283968" y="4005064"/>
            <a:ext cx="2254163" cy="1728192"/>
          </a:xfrm>
          <a:prstGeom prst="rect">
            <a:avLst/>
          </a:prstGeom>
          <a:noFill/>
        </p:spPr>
      </p:pic>
      <p:pic>
        <p:nvPicPr>
          <p:cNvPr id="24584" name="Picture 8" descr="http://www.stihi.ru/pics/2011/11/04/1843.jpg"/>
          <p:cNvPicPr>
            <a:picLocks noChangeAspect="1" noChangeArrowheads="1"/>
          </p:cNvPicPr>
          <p:nvPr/>
        </p:nvPicPr>
        <p:blipFill>
          <a:blip r:embed="rId3" cstate="print"/>
          <a:srcRect r="16970" b="1155"/>
          <a:stretch>
            <a:fillRect/>
          </a:stretch>
        </p:blipFill>
        <p:spPr bwMode="auto">
          <a:xfrm>
            <a:off x="6660232" y="3933056"/>
            <a:ext cx="2016224" cy="180020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5656" y="1844824"/>
            <a:ext cx="381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35896" y="1844824"/>
            <a:ext cx="42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2160" y="1844824"/>
            <a:ext cx="42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24328" y="1844824"/>
            <a:ext cx="357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5616" y="2564904"/>
            <a:ext cx="428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31840" y="2492896"/>
            <a:ext cx="42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4.fotokto.ru/photo/full/291/2914227.jpg?r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08987"/>
            <a:ext cx="3744416" cy="2496277"/>
          </a:xfrm>
          <a:prstGeom prst="rect">
            <a:avLst/>
          </a:prstGeom>
          <a:noFill/>
        </p:spPr>
      </p:pic>
      <p:pic>
        <p:nvPicPr>
          <p:cNvPr id="24578" name="Picture 2" descr="https://im1-tub-ru.yandex.net/i?id=428a972600e3270c341bf77aafbf8b85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7D7DF"/>
              </a:clrFrom>
              <a:clrTo>
                <a:srgbClr val="D7D7DF">
                  <a:alpha val="0"/>
                </a:srgbClr>
              </a:clrTo>
            </a:clrChange>
          </a:blip>
          <a:srcRect l="14286" r="15252" b="6417"/>
          <a:stretch>
            <a:fillRect/>
          </a:stretch>
        </p:blipFill>
        <p:spPr bwMode="auto">
          <a:xfrm>
            <a:off x="1907704" y="3573016"/>
            <a:ext cx="1894822" cy="1484784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1403648" y="1916832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03848" y="184482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004048" y="184482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516216" y="184482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956376" y="184482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563888" y="220486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691680" y="256490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8" name="Содержимое 7" descr="ЧЕЛ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700808"/>
            <a:ext cx="2648320" cy="3896269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5643602" cy="30415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есали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енку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ёлку,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расчёской, 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ёткой.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86050" y="242886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щ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195736" y="1628800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283968" y="1628800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418</TotalTime>
  <Words>120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Послушай и повтори</vt:lpstr>
      <vt:lpstr> Назови картинки со звуками        и       , </vt:lpstr>
      <vt:lpstr>Измени слова по образцу:  </vt:lpstr>
      <vt:lpstr>Составь словосочетания</vt:lpstr>
      <vt:lpstr>          Вставь пропущенные буквы.       Прочитай предложение.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ч и щ</dc:title>
  <dc:creator>Татьяна</dc:creator>
  <cp:lastModifiedBy>Татьяна</cp:lastModifiedBy>
  <cp:revision>48</cp:revision>
  <dcterms:created xsi:type="dcterms:W3CDTF">2017-03-13T18:41:45Z</dcterms:created>
  <dcterms:modified xsi:type="dcterms:W3CDTF">2017-03-14T20:35:20Z</dcterms:modified>
</cp:coreProperties>
</file>