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86" r:id="rId4"/>
    <p:sldId id="285" r:id="rId5"/>
    <p:sldId id="267" r:id="rId6"/>
    <p:sldId id="278" r:id="rId7"/>
    <p:sldId id="268" r:id="rId8"/>
    <p:sldId id="264" r:id="rId9"/>
    <p:sldId id="269" r:id="rId10"/>
    <p:sldId id="279" r:id="rId11"/>
    <p:sldId id="280" r:id="rId12"/>
    <p:sldId id="271" r:id="rId13"/>
    <p:sldId id="272" r:id="rId14"/>
    <p:sldId id="261" r:id="rId15"/>
    <p:sldId id="263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CC99"/>
    <a:srgbClr val="CC0099"/>
    <a:srgbClr val="CC3300"/>
    <a:srgbClr val="6A3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12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ÐÐ°ÑÑÐ¸Ð½ÐºÐ¸ Ð¿Ð¾ Ð·Ð°Ð¿ÑÐ¾ÑÑ ÑÐ¾Ð½ Ð´Ð»Ñ Ð¿ÑÐµÐ·ÐµÐ½ÑÐ°ÑÐ¸Ð¸ Ð¼Ð¾ÑÑÐºÐ¾Ð¹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1864" r="213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00042"/>
            <a:ext cx="757242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kk-KZ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юль </a:t>
            </a: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 </a:t>
            </a: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«Дети капитана Гранта»</a:t>
            </a:r>
            <a:r>
              <a:rPr lang="ru-RU" sz="3200" b="1" cap="none" spc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Море, музыка и свобода –</a:t>
            </a:r>
          </a:p>
          <a:p>
            <a:pPr algn="r"/>
            <a:r>
              <a:rPr lang="kk-K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все, что я люблю.</a:t>
            </a:r>
          </a:p>
          <a:p>
            <a:pPr algn="r"/>
            <a:r>
              <a:rPr lang="kk-K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Жюль Верн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40" name="Picture 8" descr="ÐÐ°ÑÑÐ¸Ð½ÐºÐ¸ Ð¿Ð¾ Ð·Ð°Ð¿ÑÐ¾ÑÑ ÐºÐ¾ÑÐ°Ð±Ð»Ð¸Ðº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4" cstate="print"/>
          <a:srcRect l="7500" t="5792" r="7500" b="4208"/>
          <a:stretch>
            <a:fillRect/>
          </a:stretch>
        </p:blipFill>
        <p:spPr bwMode="auto">
          <a:xfrm>
            <a:off x="763945" y="3717032"/>
            <a:ext cx="2556284" cy="2706653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дети капитана гран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2073139" cy="2954473"/>
          </a:xfrm>
          <a:prstGeom prst="rect">
            <a:avLst/>
          </a:prstGeom>
          <a:noFill/>
        </p:spPr>
      </p:pic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0"/>
            <a:ext cx="1785950" cy="2302935"/>
          </a:xfrm>
          <a:prstGeom prst="rect">
            <a:avLst/>
          </a:prstGeom>
          <a:noFill/>
        </p:spPr>
      </p:pic>
      <p:sp>
        <p:nvSpPr>
          <p:cNvPr id="2050" name="AutoShape 2" descr="https://data.fantlab.ru/images/editions/big/3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СТУДЕНТЫ\Downloads\3108.jpg"/>
          <p:cNvPicPr>
            <a:picLocks noChangeAspect="1" noChangeArrowheads="1"/>
          </p:cNvPicPr>
          <p:nvPr/>
        </p:nvPicPr>
        <p:blipFill>
          <a:blip r:embed="rId5" cstate="print"/>
          <a:srcRect t="28846"/>
          <a:stretch>
            <a:fillRect/>
          </a:stretch>
        </p:blipFill>
        <p:spPr bwMode="auto">
          <a:xfrm>
            <a:off x="1785918" y="4286232"/>
            <a:ext cx="2224238" cy="2571768"/>
          </a:xfrm>
          <a:prstGeom prst="rect">
            <a:avLst/>
          </a:prstGeom>
          <a:noFill/>
        </p:spPr>
      </p:pic>
      <p:sp>
        <p:nvSpPr>
          <p:cNvPr id="2053" name="AutoShape 5" descr="https://data.fantlab.ru/images/editions/plus/big/145320_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data.fantlab.ru/images/editions/plus/big/145320_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chrome://fileicon/D%3A%5C%D0%A1%D0%A2%D0%A3%D0%94%D0%95%D0%9D%D0%A2%D0%AB%5CDownloads%5C145320_30.jpg?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D:\СТУДЕНТЫ\Downloads\145320_30.jpg"/>
          <p:cNvPicPr>
            <a:picLocks noChangeAspect="1" noChangeArrowheads="1"/>
          </p:cNvPicPr>
          <p:nvPr/>
        </p:nvPicPr>
        <p:blipFill>
          <a:blip r:embed="rId6" cstate="print"/>
          <a:srcRect l="49062"/>
          <a:stretch>
            <a:fillRect/>
          </a:stretch>
        </p:blipFill>
        <p:spPr bwMode="auto">
          <a:xfrm>
            <a:off x="0" y="2928934"/>
            <a:ext cx="2222212" cy="28575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14876" y="285728"/>
            <a:ext cx="4429124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 приключений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пришлось пережить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геро-ям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пути к цели: плен, извержение вулкана,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пиратов, пожар,  наводнение, схватку с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крокодилами… А в итоге совершить кругосветное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путешествие. 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всегда они выходили с честью изо всех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непри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ятностей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еще более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вердившись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своих на –</a:t>
            </a:r>
          </a:p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мерениях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    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Картинки по запросу дети капитана гранта посадка на суш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714488"/>
            <a:ext cx="202883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chrome://fileicon/D%3A%5C%D0%A1%D0%A2%D0%A3%D0%94%D0%95%D0%9D%D0%A2%D0%AB%5CDownloads%5C145320_30.jpg?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hrome://fileicon/D%3A%5C%D0%A1%D0%A2%D0%A3%D0%94%D0%95%D0%9D%D0%A2%D0%AB%5CDownloads%5C145320_30.jpg?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D:\СТУДЕНТЫ\Downloads\скачанные файлы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5214974" cy="404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714752"/>
            <a:ext cx="87154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 романе много веселых страниц. Рассея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нный, но ужасно      умный - «ходячая энциклопедия» знаменитый ученый-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Жак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Паганель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вносит особый дух, улыбку и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непо-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средственность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компанию. К нему сразу проникаешься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глубокой симпатией. И этот «кабинетный ученый»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вится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добрым попутчиком и другом. Он с честью разделит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тяготы и приключения в поисках капитана.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14338" name="Picture 2" descr="Картинки по запросу кадры из фильма дети капитана гранта 19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3571900" cy="2214578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дети капитана гран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857364"/>
            <a:ext cx="3071834" cy="2332728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кадры из фильма дети капитана гранта 19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643050"/>
            <a:ext cx="2896496" cy="2114552"/>
          </a:xfrm>
          <a:prstGeom prst="rect">
            <a:avLst/>
          </a:prstGeom>
          <a:noFill/>
        </p:spPr>
      </p:pic>
      <p:pic>
        <p:nvPicPr>
          <p:cNvPr id="14342" name="Picture 6" descr="Картинки по запросу кадры из фильма дети капитана гранта 19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214818"/>
            <a:ext cx="3013111" cy="2188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0"/>
            <a:ext cx="77153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Одной из лучших экранизаций знаменитой книги стал фильм «Дети к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апитана Гранта»1936 года (СССР,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Мосфильм, </a:t>
            </a:r>
          </a:p>
          <a:p>
            <a:pPr algn="ctr"/>
            <a:r>
              <a:rPr lang="ru-RU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В.Вайншток)</a:t>
            </a:r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Картинки по запросу жюль верн дети капитана гранта мери"/>
          <p:cNvPicPr>
            <a:picLocks noChangeAspect="1" noChangeArrowheads="1"/>
          </p:cNvPicPr>
          <p:nvPr/>
        </p:nvPicPr>
        <p:blipFill>
          <a:blip r:embed="rId4" cstate="print"/>
          <a:srcRect l="10769" t="19704" r="10769" b="6404"/>
          <a:stretch>
            <a:fillRect/>
          </a:stretch>
        </p:blipFill>
        <p:spPr bwMode="auto">
          <a:xfrm>
            <a:off x="3428992" y="1428736"/>
            <a:ext cx="2582484" cy="3038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6" name="Picture 2" descr="Картинки по запросу в поисках капитана гранта 1985 кадры из филь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2457450" cy="1857376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в поисках капитана гранта 1985 кадры из фильм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143512"/>
            <a:ext cx="2814636" cy="1514475"/>
          </a:xfrm>
          <a:prstGeom prst="rect">
            <a:avLst/>
          </a:prstGeom>
          <a:noFill/>
        </p:spPr>
      </p:pic>
      <p:pic>
        <p:nvPicPr>
          <p:cNvPr id="11272" name="Picture 8" descr="Картинки по запросу в поисках капитана гранта 1985 кадры из филь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071810"/>
            <a:ext cx="2390775" cy="1914525"/>
          </a:xfrm>
          <a:prstGeom prst="rect">
            <a:avLst/>
          </a:prstGeom>
          <a:noFill/>
        </p:spPr>
      </p:pic>
      <p:pic>
        <p:nvPicPr>
          <p:cNvPr id="11274" name="Picture 10" descr="Картинки по запросу в поисках капитана гранта 1985 кадры из фильм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929198"/>
            <a:ext cx="2372091" cy="1785938"/>
          </a:xfrm>
          <a:prstGeom prst="rect">
            <a:avLst/>
          </a:prstGeom>
          <a:noFill/>
        </p:spPr>
      </p:pic>
      <p:pic>
        <p:nvPicPr>
          <p:cNvPr id="11276" name="Picture 12" descr="Картинки по запросу в поисках капитана гранта 1985 кадры из фильм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2928934"/>
            <a:ext cx="2495550" cy="1828800"/>
          </a:xfrm>
          <a:prstGeom prst="rect">
            <a:avLst/>
          </a:prstGeom>
          <a:noFill/>
        </p:spPr>
      </p:pic>
      <p:pic>
        <p:nvPicPr>
          <p:cNvPr id="11278" name="Picture 14" descr="Картинки по запросу в поисках капитана гранта 1985 кадры из фильм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714884"/>
            <a:ext cx="2657644" cy="1857388"/>
          </a:xfrm>
          <a:prstGeom prst="rect">
            <a:avLst/>
          </a:prstGeom>
          <a:noFill/>
        </p:spPr>
      </p:pic>
      <p:pic>
        <p:nvPicPr>
          <p:cNvPr id="11280" name="Picture 16" descr="В поисках капитана Гранта (1985) - фото №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928670"/>
            <a:ext cx="2667019" cy="2000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0"/>
            <a:ext cx="86439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1985 году снят мини-сериал «В поисках  капитана</a:t>
            </a:r>
          </a:p>
          <a:p>
            <a:pPr algn="just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Гранта» ( СССР,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олгария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С.Говорухин)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1844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2500330" cy="34309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357166"/>
            <a:ext cx="635795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Сюжет этой увлекательной истории захватывает с первой страницы. Проникаешься глубоким уважением к главным героям.</a:t>
            </a:r>
          </a:p>
          <a:p>
            <a:pPr algn="just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У Ж.Верна всегда побеждает добро и справедливость. Даже отрицательные персонажи </a:t>
            </a:r>
            <a:r>
              <a:rPr lang="ru-RU" sz="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остают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памяти, доказывая нам, читателям, что предательство и коварство не лучшее, чем может гордиться человек.</a:t>
            </a:r>
          </a:p>
          <a:p>
            <a:pPr algn="just"/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http://crimea.ria.ru/images/110646/47/1106464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0401" y="4929174"/>
            <a:ext cx="3033599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1026" name="Picture 2" descr="Картинки по запросу дети капитана гра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286124"/>
            <a:ext cx="2289226" cy="3286148"/>
          </a:xfrm>
          <a:prstGeom prst="rect">
            <a:avLst/>
          </a:prstGeom>
          <a:noFill/>
        </p:spPr>
      </p:pic>
      <p:pic>
        <p:nvPicPr>
          <p:cNvPr id="7" name="Picture 6" descr="Картинки по запросу дети капитана гранта посадка на суш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290"/>
            <a:ext cx="2062460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908720"/>
            <a:ext cx="5870456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книге Ж.Верна «Дети капитана</a:t>
            </a:r>
          </a:p>
          <a:p>
            <a:pPr algn="just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Гранта»: увлекательный сюж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искренность и отзывчивость героев, и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желание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придти на помощь, даже если э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будет непросто.</a:t>
            </a:r>
          </a:p>
          <a:p>
            <a:pPr algn="just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Она учит ценить все, что у тебя есть, любить и понимать своих близких.</a:t>
            </a:r>
            <a:endParaRPr lang="ru-RU" sz="3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endParaRPr lang="ru-RU" sz="3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14338"/>
            <a:ext cx="9144000" cy="7215190"/>
          </a:xfrm>
          <a:prstGeom prst="rect">
            <a:avLst/>
          </a:prstGeom>
          <a:noFill/>
        </p:spPr>
      </p:pic>
      <p:sp>
        <p:nvSpPr>
          <p:cNvPr id="36866" name="AutoShape 2" descr="Картинки по запросу французские монеты с изображением ж.в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692696"/>
            <a:ext cx="700092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Прокомментируйте ситуации по ключевым словам.</a:t>
            </a:r>
          </a:p>
          <a:p>
            <a:endParaRPr lang="kk-KZ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Акула, бутылка.</a:t>
            </a:r>
          </a:p>
          <a:p>
            <a:pPr marL="457200" indent="-457200">
              <a:buFontTx/>
              <a:buChar char="-"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Записка, три языка.</a:t>
            </a:r>
          </a:p>
          <a:p>
            <a:pPr marL="457200" indent="-457200">
              <a:buFontTx/>
              <a:buChar char="-"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Хижина, лавина, гуанако.</a:t>
            </a:r>
          </a:p>
          <a:p>
            <a:pPr marL="457200" indent="-457200">
              <a:buFontTx/>
              <a:buChar char="-"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Землетрясение, Роберт.</a:t>
            </a:r>
          </a:p>
          <a:p>
            <a:pPr marL="457200" indent="-457200">
              <a:buFontTx/>
              <a:buChar char="-"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Кондор, Талькав.</a:t>
            </a:r>
          </a:p>
          <a:p>
            <a:pPr marL="457200" indent="-457200">
              <a:buFontTx/>
              <a:buChar char="-"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Красные волки, Таука.</a:t>
            </a:r>
          </a:p>
          <a:p>
            <a:pPr marL="457200" indent="-457200">
              <a:buFontTx/>
              <a:buChar char="-"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Наводнение, птичья жизнь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876" name="AutoShape 12" descr="https://news.euro-coins.info/wp-content/uploads/2011/03/fr-2005-verne-02-2-250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8" name="AutoShape 14" descr="https://news.euro-coins.info/wp-content/uploads/2011/03/fr-2005-verne-13-2-250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80" name="AutoShape 16" descr="https://news.euro-coins.info/wp-content/uploads/2011/03/fr-2005-verne-13-2-250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5057" r="994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9755" y="548680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привык за победу бороться</a:t>
            </a:r>
          </a:p>
          <a:p>
            <a:pPr algn="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нами вместе пускай запоет.</a:t>
            </a:r>
          </a:p>
          <a:p>
            <a:pPr algn="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весел – тот смеется, </a:t>
            </a:r>
          </a:p>
          <a:p>
            <a:pPr algn="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хочет – тот добьется,</a:t>
            </a:r>
          </a:p>
          <a:p>
            <a:pPr algn="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ищет – тот всегда найдет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r"/>
            <a:endParaRPr lang="kk-KZ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kk-KZ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Прочитайте главы из романа Ж.Верна «Дети капитана Гранта».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Продолжите сюжетную линию прочитанной главы, используя ключевые слова.</a:t>
            </a:r>
          </a:p>
          <a:p>
            <a:r>
              <a:rPr lang="kk-KZ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Находит бутылку -  в записке сообщается </a:t>
            </a:r>
            <a:r>
              <a:rPr lang="kk-KZ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 .....   </a:t>
            </a:r>
          </a:p>
          <a:p>
            <a:r>
              <a:rPr lang="kk-KZ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т.д.</a:t>
            </a:r>
          </a:p>
          <a:p>
            <a:pPr marL="514350" indent="-514350">
              <a:buAutoNum type="arabicPeriod"/>
            </a:pP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отправитесь в путешествие по страницам одной из известнейших книг Ж.Верна «Дети капитана Гранта»;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научитесь пользоваться не только ознакомительным, но и аналитическим чтением;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будете излагать содержание прочитанных глав подробно, сжато, выборочно; осуществлять анализ и синтез; строить рассуждения.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5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5" y="-142900"/>
            <a:ext cx="9144025" cy="7000900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обложки книг ж. в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бложки книг ж. в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Картинки по запросу дети капитана грант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820120" cy="22860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59632" y="332656"/>
            <a:ext cx="6912768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Верите ли вы, что возможно такое?</a:t>
            </a:r>
          </a:p>
          <a:p>
            <a:pPr algn="ctr"/>
            <a:endParaRPr lang="kk-KZ" sz="44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kk-KZ" sz="2000" dirty="0" smtClean="0">
                <a:ln w="18415" cmpd="sng">
                  <a:solidFill>
                    <a:srgbClr val="0070C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с огромными ветвями. На нем несколько гнезд, в каждом из которых сидит человек.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n w="18415" cmpd="sng">
                  <a:solidFill>
                    <a:srgbClr val="0070C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Огромный кондор, который держит в когтях мальчика. 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n w="18415" cmpd="sng">
                  <a:solidFill>
                    <a:srgbClr val="0070C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Рыба-молот с бутылкой.</a:t>
            </a:r>
            <a:endParaRPr lang="ru-RU" sz="2000" dirty="0" smtClean="0">
              <a:ln w="18415" cmpd="sng">
                <a:solidFill>
                  <a:srgbClr val="0070C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5" y="-142900"/>
            <a:ext cx="9144025" cy="7000900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обложки книг ж. в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бложки книг ж. в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1785950" cy="2768224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81475"/>
            <a:ext cx="1704975" cy="2676525"/>
          </a:xfrm>
          <a:prstGeom prst="rect">
            <a:avLst/>
          </a:prstGeom>
          <a:noFill/>
        </p:spPr>
      </p:pic>
      <p:pic>
        <p:nvPicPr>
          <p:cNvPr id="13" name="Picture 8" descr="Картинки по запросу дети капитана гранта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820120" cy="22860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059832" y="332656"/>
            <a:ext cx="475252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«Дети капитана Гранта»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являются частью трилогии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капитане Немо.</a:t>
            </a:r>
            <a:endParaRPr lang="ru-RU" sz="44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5136" y="3933056"/>
            <a:ext cx="4438864" cy="27373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8" name="Picture 2" descr="Картинки по запросу жюль вер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367791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40165" y="500042"/>
            <a:ext cx="562731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Жюль</a:t>
            </a:r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Габриэль</a:t>
            </a:r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Верн – </a:t>
            </a:r>
          </a:p>
          <a:p>
            <a:pPr algn="ctr"/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французский писатель,</a:t>
            </a:r>
          </a:p>
          <a:p>
            <a:pPr algn="ctr"/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классик приключенческой</a:t>
            </a:r>
          </a:p>
          <a:p>
            <a:pPr algn="ctr"/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литературы, основоположник</a:t>
            </a:r>
          </a:p>
          <a:p>
            <a:pPr algn="ctr"/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научной фантастики.</a:t>
            </a:r>
          </a:p>
          <a:p>
            <a:pPr algn="ctr"/>
            <a:endParaRPr lang="ru-RU" sz="300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статистике ЮНЕСКО </a:t>
            </a:r>
          </a:p>
          <a:p>
            <a:pPr algn="ctr"/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книги Ж.Верна занимают </a:t>
            </a:r>
          </a:p>
          <a:p>
            <a:pPr algn="ctr"/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второе место в мире по </a:t>
            </a:r>
            <a:r>
              <a:rPr lang="ru-RU" sz="30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</a:t>
            </a:r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30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реводимости</a:t>
            </a:r>
            <a:r>
              <a:rPr lang="ru-RU" sz="3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уступая А. Кристи</a:t>
            </a:r>
          </a:p>
          <a:p>
            <a:pPr algn="ctr"/>
            <a:endParaRPr lang="ru-RU" sz="3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357826"/>
            <a:ext cx="2733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1828 -1905 г.г.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AutoShape 2" descr="Картинки по запросу обложки книг ж. в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797902" cy="2357454"/>
          </a:xfrm>
          <a:prstGeom prst="rect">
            <a:avLst/>
          </a:prstGeom>
          <a:noFill/>
        </p:spPr>
      </p:pic>
      <p:pic>
        <p:nvPicPr>
          <p:cNvPr id="33800" name="Picture 8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1571624" cy="2444748"/>
          </a:xfrm>
          <a:prstGeom prst="rect">
            <a:avLst/>
          </a:prstGeom>
          <a:noFill/>
        </p:spPr>
      </p:pic>
      <p:pic>
        <p:nvPicPr>
          <p:cNvPr id="33802" name="Picture 10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429108"/>
            <a:ext cx="1610461" cy="2428892"/>
          </a:xfrm>
          <a:prstGeom prst="rect">
            <a:avLst/>
          </a:prstGeom>
          <a:noFill/>
        </p:spPr>
      </p:pic>
      <p:pic>
        <p:nvPicPr>
          <p:cNvPr id="33806" name="Picture 14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28604"/>
            <a:ext cx="1547230" cy="2428892"/>
          </a:xfrm>
          <a:prstGeom prst="rect">
            <a:avLst/>
          </a:prstGeom>
          <a:noFill/>
        </p:spPr>
      </p:pic>
      <p:pic>
        <p:nvPicPr>
          <p:cNvPr id="33808" name="Picture 16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636912"/>
            <a:ext cx="1571624" cy="24447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1142984"/>
            <a:ext cx="51435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Книги Ж.Верна </a:t>
            </a:r>
            <a:r>
              <a:rPr lang="ru-RU" sz="3200" dirty="0" err="1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</a:t>
            </a:r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3200" dirty="0" err="1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дены</a:t>
            </a:r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148 языков мира.</a:t>
            </a:r>
          </a:p>
          <a:p>
            <a:pPr algn="ctr"/>
            <a:endParaRPr lang="ru-RU" sz="3200" dirty="0" smtClean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Практически все романы </a:t>
            </a:r>
          </a:p>
          <a:p>
            <a:pPr algn="ctr"/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писателя содержат пред-</a:t>
            </a:r>
          </a:p>
          <a:p>
            <a:pPr algn="ctr"/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сказания и открытия. </a:t>
            </a:r>
            <a:endParaRPr lang="ru-RU" sz="32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8" name="Picture 6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293096"/>
            <a:ext cx="1824037" cy="232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9" name="Picture 12" descr="Картинки по запросу обложки книг ж. вер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757362" cy="24072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770" y="0"/>
            <a:ext cx="6072230" cy="59862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интересно</a:t>
            </a:r>
          </a:p>
          <a:p>
            <a:pPr algn="just"/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Все фантастические идеи, которые описал Ж.Верн в своих романах позже были изобретены: самолет, вертолет, видеосвязь, телевидение, транспорт, тоннель под Ла-Маншем, освоение космоса и морских глубин.</a:t>
            </a:r>
          </a:p>
          <a:p>
            <a:pPr algn="ctr"/>
            <a:endParaRPr lang="ru-RU" sz="2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Более 200 художественных фильмов было снято по романам Ж.Верна. </a:t>
            </a:r>
          </a:p>
          <a:p>
            <a:pPr algn="just"/>
            <a:endParaRPr lang="ru-RU" sz="2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Лунный кратер «</a:t>
            </a:r>
            <a:r>
              <a:rPr lang="ru-RU" sz="2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Жюль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Верн»</a:t>
            </a:r>
          </a:p>
          <a:p>
            <a:pPr algn="just"/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примыкает к Морю Мечты…</a:t>
            </a:r>
          </a:p>
        </p:txBody>
      </p:sp>
      <p:sp>
        <p:nvSpPr>
          <p:cNvPr id="16386" name="AutoShape 2" descr="https://i.mycdn.me/image?id=480645880368&amp;t=52&amp;plc=WEB&amp;tkn=*8AgoHs8g4aO_Q0MfXgtFLvyJM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i.mycdn.me/image?id=480645880368&amp;t=52&amp;plc=WEB&amp;tkn=*8AgoHs8g4aO_Q0MfXgtFLvyJM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i.mycdn.me/image?id=480645880368&amp;t=52&amp;plc=WEB&amp;tkn=*8AgoHs8g4aO_Q0MfXgtFLvyJM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жан-жюль верн жюль верн кн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Картинки по запросу жан-жюль верн жюль верн кн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Картинки по запросу жан-жюль верн жюль верн кн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Картинки по запросу жан-жюль верн жюль верн кн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9" name="Picture 15" descr="D:\СТУДЕНТЫ\Downloads\скачанные файлы (2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214554"/>
            <a:ext cx="1752600" cy="26098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4714884"/>
            <a:ext cx="41433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Книга внука писателя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Жюль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Верна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своем знаменитом деде,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которую он писал 40 лет.  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4393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929190" y="1000108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28612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197" y="1000108"/>
            <a:ext cx="5211875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Все началось с письма в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бутылке, которое оказалось 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желудке огромной рыбы.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письме на трех языках 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шла речь о крушении судна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«Британия», где капитаном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 Гарри Грант.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живых осталось три </a:t>
            </a:r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которые высадились на 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острове и ждут помощи.</a:t>
            </a:r>
          </a:p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357166"/>
            <a:ext cx="1491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Итак…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Картинки по запросу кадры из фильма дети капитана гранта 19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71488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allpaperdisk.com/wallpapers/Crystal-Artistic-Designs/zo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13314" name="Picture 2" descr="Картинки по запросу иллюстрации и кадры из фильмов по книге дети капитана гра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4360181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4913332" cy="48628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Английское адмиралтейство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тказывается организовать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спасательную экспедицию.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Тогда лорд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Гленорван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его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жена решают сделать все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возможное, чтобы отыскать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апитана Гранта.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знакомятся с детьми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Гарри Гранта – Мэри и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Робертом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286388"/>
            <a:ext cx="30235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Паровая яхта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Дункан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628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Сегодня на уроке вы: - отправитесь в путешествие по страницам одной из известнейших книг Ж.Верна «Дети капитана Гранта»; - научитесь пользоваться не только ознакомительным, но и аналитическим чтением; - будете излагать содержание прочитанных глав подробно, сжато, выборочно; осуществлять анализ и синтез; строить рассуждения.</vt:lpstr>
      <vt:lpstr>Презентация PowerPoint</vt:lpstr>
      <vt:lpstr>Презентация PowerPoint</vt:lpstr>
      <vt:lpstr>                            </vt:lpstr>
      <vt:lpstr>Презентация PowerPoint</vt:lpstr>
      <vt:lpstr>                           </vt:lpstr>
      <vt:lpstr>                      </vt:lpstr>
      <vt:lpstr>                     </vt:lpstr>
      <vt:lpstr>Презентация PowerPoint</vt:lpstr>
      <vt:lpstr>Презентация PowerPoint</vt:lpstr>
      <vt:lpstr>                          </vt:lpstr>
      <vt:lpstr>                   </vt:lpstr>
      <vt:lpstr>                     </vt:lpstr>
      <vt:lpstr>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165</cp:revision>
  <dcterms:created xsi:type="dcterms:W3CDTF">2018-01-11T18:07:05Z</dcterms:created>
  <dcterms:modified xsi:type="dcterms:W3CDTF">2020-04-29T02:23:30Z</dcterms:modified>
</cp:coreProperties>
</file>