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6" r:id="rId4"/>
    <p:sldId id="262" r:id="rId5"/>
    <p:sldId id="264" r:id="rId6"/>
    <p:sldId id="265" r:id="rId7"/>
    <p:sldId id="263" r:id="rId8"/>
    <p:sldId id="257" r:id="rId9"/>
    <p:sldId id="267" r:id="rId10"/>
    <p:sldId id="258" r:id="rId11"/>
    <p:sldId id="259" r:id="rId12"/>
    <p:sldId id="260" r:id="rId13"/>
    <p:sldId id="26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u.wikipedia.org/wiki/%D0%90%D1%80%D1%85%D0%B8%D1%82%D0%B5%D0%BA%D1%82%D1%83%D1%80%D0%BD%D0%BE-%D1%81%D1%82%D1%80%D0%BE%D0%B8%D1%82%D0%B5%D0%BB%D1%8C%D0%BD%D0%BE%D0%B5_%D0%BF%D1%80%D0%BE%D0%B5%D0%BA%D1%82%D0%B8%D1%80%D0%BE%D0%B2%D0%B0%D0%BD%D0%B8%D0%B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Дом, который построил…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285992"/>
            <a:ext cx="7406640" cy="1752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Презентация к уроку изобразительного искусства</a:t>
            </a:r>
          </a:p>
          <a:p>
            <a:r>
              <a:rPr lang="ru-RU" dirty="0" smtClean="0"/>
              <a:t>3</a:t>
            </a:r>
            <a:r>
              <a:rPr lang="ru-RU" dirty="0" smtClean="0"/>
              <a:t> класс УМК «Начальная школа 21 век»</a:t>
            </a:r>
          </a:p>
          <a:p>
            <a:r>
              <a:rPr lang="ru-RU" b="1" dirty="0" smtClean="0"/>
              <a:t>«Создание эскизов архитектурных сооружений на основе природных форм. Кто в тереме живет?»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442913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учитель начальных классов – Чухнина О.М.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Храм Лотоса (Lotus Temple) - главный индийский храм вероисповедания баха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52"/>
            <a:ext cx="6667500" cy="457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51435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Храм Лотоса (</a:t>
            </a:r>
            <a:r>
              <a:rPr lang="ru-RU" dirty="0" err="1" smtClean="0"/>
              <a:t>Lotus</a:t>
            </a:r>
            <a:r>
              <a:rPr lang="ru-RU" dirty="0" smtClean="0"/>
              <a:t> </a:t>
            </a:r>
            <a:r>
              <a:rPr lang="ru-RU" dirty="0" err="1" smtClean="0"/>
              <a:t>Temple</a:t>
            </a:r>
            <a:r>
              <a:rPr lang="ru-RU" dirty="0" smtClean="0"/>
              <a:t>) - главный индийский храм вероисповедания </a:t>
            </a:r>
            <a:r>
              <a:rPr lang="ru-RU" dirty="0" err="1" smtClean="0"/>
              <a:t>бахаи</a:t>
            </a:r>
            <a:r>
              <a:rPr lang="ru-RU" dirty="0" smtClean="0"/>
              <a:t>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Бразильский католический кафедральный собор (Cathedral of Brasilia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6667500" cy="41433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Бразильский католический кафедральный собор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ортугальский концертный зал с монументальной архитектурой - Дом музыки (Casa da musica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667500" cy="44481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5429264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Португальский концертный зал с монументальной архитектурой - Дом музыки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Штаб-квартира компании, занимающейся изготовлением корзин - Basket Building ,СШ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6667500" cy="4752976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00034" y="6000768"/>
            <a:ext cx="86281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8C8C8C"/>
                </a:solidFill>
                <a:effectLst/>
                <a:latin typeface="Tahoma" pitchFamily="34" charset="0"/>
                <a:cs typeface="Tahoma" pitchFamily="34" charset="0"/>
              </a:rPr>
              <a:t>Штаб-квартира компании, занимающейся изготовлением корзин -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8C8C8C"/>
                </a:solidFill>
                <a:effectLst/>
                <a:latin typeface="Tahoma" pitchFamily="34" charset="0"/>
                <a:cs typeface="Tahoma" pitchFamily="34" charset="0"/>
              </a:rPr>
              <a:t>Basket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8C8C8C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8C8C8C"/>
                </a:solidFill>
                <a:effectLst/>
                <a:latin typeface="Tahoma" pitchFamily="34" charset="0"/>
                <a:cs typeface="Tahoma" pitchFamily="34" charset="0"/>
              </a:rPr>
              <a:t>Building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8C8C8C"/>
                </a:solidFill>
                <a:effectLst/>
                <a:latin typeface="Tahoma" pitchFamily="34" charset="0"/>
                <a:cs typeface="Tahoma" pitchFamily="34" charset="0"/>
              </a:rPr>
              <a:t> ,США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oziru.com/images/sand-castle-clipart-underwater-castl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762776" cy="45005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285728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Г.Х.Андерсен «Русалочка»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https://static.my-shop.ru/product/f2/228/22702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s://static.my-shop.ru/product/f2/228/22702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22702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285992"/>
            <a:ext cx="2942894" cy="3797758"/>
          </a:xfrm>
          <a:prstGeom prst="rect">
            <a:avLst/>
          </a:prstGeom>
        </p:spPr>
      </p:pic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85729"/>
            <a:ext cx="3738562" cy="2803922"/>
          </a:xfrm>
          <a:prstGeom prst="rect">
            <a:avLst/>
          </a:prstGeom>
        </p:spPr>
      </p:pic>
      <p:pic>
        <p:nvPicPr>
          <p:cNvPr id="6" name="Рисунок 5" descr="img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9691" y="3643314"/>
            <a:ext cx="3905246" cy="2928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52" y="35716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Н.Носов Цветочный город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fs01.infourok.ru/images/doc/70/85566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fs01.infourok.ru/images/doc/70/85566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fs01.infourok.ru/images/doc/70/85566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arhivurokov.ru/multiurok/7/2/5/725db278fa360045950a4b2d30d28f439506a90c/img_phpJE9QJr_Urok-6-10.-Razdel-2.-aselenie-Zemli.--7-klass.-Avtory-I.V.-Dushina-T.L.Smoktunovich_2_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img_phpJE9QJr_Urok-6-10.-Razdel-2.-aselenie-Zemli.--7-klass.-Avtory-I.V.-Dushina-T.L.Smoktunovich_2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ютеранская церковь Халлгримур, Исландия. Church of Hallgrimur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2918"/>
            <a:ext cx="6667500" cy="48863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6000768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Лютеранская церковь </a:t>
            </a:r>
            <a:r>
              <a:rPr lang="ru-RU" i="1" dirty="0" err="1" smtClean="0"/>
              <a:t>Халлгримур</a:t>
            </a:r>
            <a:r>
              <a:rPr lang="ru-RU" i="1" dirty="0" smtClean="0"/>
              <a:t>, Исландия.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1214422"/>
            <a:ext cx="45247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АРХИТЕКТОР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2214554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квалифицированный специалист, который на профессиональной основе осуществляет </a:t>
            </a:r>
            <a:r>
              <a:rPr lang="ru-RU" dirty="0" smtClean="0">
                <a:hlinkClick r:id="rId2" tooltip="Архитектурно-строительное проектирование"/>
              </a:rPr>
              <a:t>архитектурное проектирование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6866" name="Picture 2" descr="http://static5.depositphotos.com/1000393/530/i/950/depositphotos_5305858-Architect-with-his-proj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26" y="3571876"/>
            <a:ext cx="3619525" cy="2714644"/>
          </a:xfrm>
          <a:prstGeom prst="rect">
            <a:avLst/>
          </a:prstGeom>
          <a:noFill/>
        </p:spPr>
      </p:pic>
      <p:pic>
        <p:nvPicPr>
          <p:cNvPr id="36868" name="Picture 4" descr="http://www.ultracomp.ru/wp-content/uploads/2015/03/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02053">
            <a:off x="5196521" y="3758084"/>
            <a:ext cx="3357586" cy="2239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</TotalTime>
  <Words>94</Words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Дом, который построил…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Дом, который построил…</dc:title>
  <dc:creator>Оля</dc:creator>
  <cp:lastModifiedBy>Оля</cp:lastModifiedBy>
  <cp:revision>7</cp:revision>
  <dcterms:created xsi:type="dcterms:W3CDTF">2018-01-10T18:26:47Z</dcterms:created>
  <dcterms:modified xsi:type="dcterms:W3CDTF">2018-01-10T19:04:28Z</dcterms:modified>
</cp:coreProperties>
</file>