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4" r:id="rId3"/>
    <p:sldId id="260" r:id="rId4"/>
    <p:sldId id="259" r:id="rId5"/>
    <p:sldId id="285" r:id="rId6"/>
    <p:sldId id="278" r:id="rId7"/>
    <p:sldId id="283" r:id="rId8"/>
    <p:sldId id="262" r:id="rId9"/>
    <p:sldId id="282" r:id="rId10"/>
    <p:sldId id="257" r:id="rId11"/>
    <p:sldId id="265" r:id="rId12"/>
    <p:sldId id="266" r:id="rId13"/>
    <p:sldId id="271" r:id="rId14"/>
    <p:sldId id="274" r:id="rId15"/>
    <p:sldId id="290" r:id="rId16"/>
    <p:sldId id="269" r:id="rId17"/>
    <p:sldId id="279" r:id="rId18"/>
    <p:sldId id="273" r:id="rId19"/>
    <p:sldId id="286" r:id="rId20"/>
    <p:sldId id="288" r:id="rId21"/>
    <p:sldId id="28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050633-2880-4B8A-A180-60E1604CEE4A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s624222.vk.me/u134814432/video/x_bbc633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643998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Домашние животные.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Презентация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выполнена воспитателем мини центра Артемьевой О.А.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youtube.com/vi/ua7Zv4Pe6Jc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3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-kitty.ru/uploads/posts/2013-01/135912356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83809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etsad-kitty.ru/uploads/posts/2013-01/1359123473_2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30" y="214290"/>
            <a:ext cx="859277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pghoto.ru/img/picture/Apr/18/be9c7172e043166f1562bf3b4ddf7033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64" y="-6929510"/>
            <a:ext cx="11243344" cy="7954955"/>
          </a:xfrm>
          <a:prstGeom prst="rect">
            <a:avLst/>
          </a:prstGeom>
          <a:noFill/>
        </p:spPr>
      </p:pic>
      <p:pic>
        <p:nvPicPr>
          <p:cNvPr id="26628" name="Picture 4" descr="http://alkakras.narod.ru/olderfiles/1/dom_zhivotn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.stranamam.ru/data/cache/2014aug/04/48/12956428_2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191500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Д/и « Кто кем станет, когда вырастет?».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-5cdcba9a8bhiqf4boq8n7b.xn--p1ai/85/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22" y="214290"/>
            <a:ext cx="8302320" cy="62688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1.ppt4web.ru/images/33076/106299/31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86" y="357166"/>
            <a:ext cx="8291118" cy="59385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okruzhajuschij-mir/Mamy-zhivotnykh/0002-002-Zaga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8643998" cy="6447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 descr="http://player.myshared.ru/273830/data/images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7005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rgif.com/jivotnie/zver-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572428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79252" y="128586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Твори добро!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kolageo.ru/mpakarb/%C2%AB%D0%94%D0%BE%D0%BC%D0%B0%D1%88%D0%BD%D0%B8%D0%B5+%D0%B6%D0%B8%D0%B2%D0%BE%D1%82%D0%BD%D1%8B%D0%B5+%D0%B8+%D0%B8%D1%85+%D0%B4%D0%B5%D1%82%D0%B5%D0%BD%D1%8B%D1%88%D0%B8%C2%BBb/44674_html_m69066e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64" y="857232"/>
            <a:ext cx="8486417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Д/и «Узнай и назови».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3/13000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2493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-kopilka.ru/upload/blogs/24349_09c6a53217ff538808267ba897ecd1e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572428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571472" y="5968155"/>
            <a:ext cx="75724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30ноября всемирный День домашних животных!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nglishlittle.ru/wp-content/uploads/2014/11/domashnie-zhivotnye-v-kartinkax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428604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Конец!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lassnoedelo.ru/upload/iblock/1f6/1f6ecb984f69ff64728d5dafe4b9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535785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4.oksar.ru/product/86/10/8610e01ba4bff91643f645de798509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6786610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142983"/>
            <a:ext cx="17859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Почему их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называ-ют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домаш-ними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5klass.net/datas/okruzhajuschij-mir/ZHivotnye-v-domashnikh-uslovijakh/0005-005-Domashnie-zhivot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7" y="285728"/>
            <a:ext cx="8453497" cy="63401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mpolnajachasa.at.ua/_pu/23/87791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285729"/>
            <a:ext cx="8501120" cy="637584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hkola7gnomov.ru/upload/iblock/921/9210d609322cbd639228a9a1bbebf8b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517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Скотный двор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2330" y="571480"/>
            <a:ext cx="17859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  <a:r>
              <a:rPr lang="ru-RU" sz="2400" dirty="0" err="1" smtClean="0">
                <a:latin typeface="+mj-lt"/>
              </a:rPr>
              <a:t>Иринка</a:t>
            </a:r>
            <a:r>
              <a:rPr lang="ru-RU" sz="2400" dirty="0" smtClean="0">
                <a:latin typeface="+mj-lt"/>
              </a:rPr>
              <a:t>, Маринка,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накормите скотинку</a:t>
            </a:r>
            <a:r>
              <a:rPr lang="ru-RU" sz="3200" dirty="0" smtClean="0">
                <a:latin typeface="+mj-lt"/>
              </a:rPr>
              <a:t>: </a:t>
            </a:r>
            <a:br>
              <a:rPr lang="ru-RU" sz="32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пёструю свинку,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коровку Чернуху,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кобылку Рыжуху,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теляток, ягняток,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</a:t>
            </a:r>
            <a:r>
              <a:rPr lang="ru-RU" sz="2400" dirty="0" err="1" smtClean="0">
                <a:latin typeface="+mj-lt"/>
              </a:rPr>
              <a:t>овечушек</a:t>
            </a:r>
            <a:r>
              <a:rPr lang="ru-RU" sz="2400" dirty="0" smtClean="0">
                <a:latin typeface="+mj-lt"/>
              </a:rPr>
              <a:t> - маток.</a:t>
            </a:r>
          </a:p>
          <a:p>
            <a:r>
              <a:rPr lang="ru-RU" sz="2400" dirty="0" smtClean="0">
                <a:latin typeface="+mj-lt"/>
              </a:rPr>
              <a:t> </a:t>
            </a:r>
            <a:endParaRPr lang="ru-RU" sz="2400" dirty="0">
              <a:latin typeface="+mj-lt"/>
            </a:endParaRPr>
          </a:p>
        </p:txBody>
      </p:sp>
      <p:pic>
        <p:nvPicPr>
          <p:cNvPr id="12290" name="Picture 2" descr="http://www.xxlbook.ru/imgh12557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27" y="214290"/>
            <a:ext cx="697890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900igr.net/datas/okruzhajuschij-mir/Domashnie-i-dikie/0008-008-CHto-chelovek-poluchaet-ot-domashnikh-zhivotny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6865"/>
            <a:ext cx="8572560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46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----</cp:lastModifiedBy>
  <cp:revision>103</cp:revision>
  <dcterms:created xsi:type="dcterms:W3CDTF">2016-10-09T01:24:35Z</dcterms:created>
  <dcterms:modified xsi:type="dcterms:W3CDTF">2017-10-04T11:00:21Z</dcterms:modified>
</cp:coreProperties>
</file>