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8" r:id="rId2"/>
    <p:sldId id="260" r:id="rId3"/>
    <p:sldId id="261" r:id="rId4"/>
    <p:sldId id="263" r:id="rId5"/>
    <p:sldId id="265" r:id="rId6"/>
    <p:sldId id="266" r:id="rId7"/>
    <p:sldId id="269" r:id="rId8"/>
    <p:sldId id="273" r:id="rId9"/>
    <p:sldId id="275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img.tourister.ru/files/6/3/9/1/8/3/4/639183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img.tourister.ru/files/6/3/9/1/8/3/3/6391833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img.tourister.ru/files/6/3/8/2/1/0/8/6382108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img.tourister.ru/files/6/3/8/2/1/0/5/6382105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img.tourister.ru/files/6/3/9/1/8/4/2/6391842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img.tourister.ru/files/6/3/8/2/1/0/4/6382104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img.tourister.ru/files/6/3/9/1/8/2/8/639182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img.tourister.ru/files/6/3/9/1/8/3/0/6391830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img.tourister.ru/files/6/3/8/2/1/0/2/6382102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s://img.tourister.ru/files/6/3/9/1/8/2/7/639182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g.tourister.ru/files/6/3/9/1/8/2/9/6391829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img.tourister.ru/files/6/3/9/1/8/4/4/6391844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img.tourister.ru/files/6/3/9/1/8/4/0/6391840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img.tourister.ru/files/6/3/8/2/0/9/8/6382098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2571768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4" name="Рисунок 3" descr="https://img.tourister.ru/files/6/3/9/1/8/3/4/clones/650_870_fixedwidth.jp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https://img.tourister.ru/files/6/3/9/1/8/3/3/clones/650_870_fixedwidth.jpg">
            <a:hlinkClick r:id="rId4" tgtFrame="&quot;_blank&quot;"/>
          </p:cNvPr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72001" y="0"/>
            <a:ext cx="457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69" y="0"/>
            <a:ext cx="4857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Hawaii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214414" y="6000768"/>
            <a:ext cx="818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328982" cy="1143000"/>
          </a:xfrm>
        </p:spPr>
        <p:txBody>
          <a:bodyPr>
            <a:no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s://img.tourister.ru/files/6/3/8/2/1/0/8/clones/870_650_fixedwidth.jp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mg.tourister.ru/files/6/3/8/2/1/0/5/clones/650_870_fixedwidth.jp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2844" y="785794"/>
            <a:ext cx="4357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8229600" cy="1417638"/>
          </a:xfrm>
        </p:spPr>
        <p:txBody>
          <a:bodyPr>
            <a:normAutofit/>
          </a:bodyPr>
          <a:lstStyle/>
          <a:p>
            <a:pPr lvl="0" algn="l" fontAlgn="base">
              <a:spcAft>
                <a:spcPct val="0"/>
              </a:spcAft>
            </a:pP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en-US" sz="1600" dirty="0" smtClean="0">
                <a:solidFill>
                  <a:srgbClr val="FF0000"/>
                </a:solidFill>
                <a:latin typeface="Arial" pitchFamily="34" charset="0"/>
              </a:rPr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mg.tourister.ru/files/6/3/9/1/8/4/2/clones/870_650_fixedwidth.jp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g.tourister.ru/files/6/3/8/2/1/0/4/clones/870_650_fixedwidth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42796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114300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s://img.tourister.ru/files/6/3/9/1/8/2/8/clones/650_870_fixedwidth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792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s://img.tourister.ru/files/6/3/9/1/8/3/0/clones/650_870_fixedwidth.jpg">
            <a:hlinkClick r:id="rId4" tgtFrame="&quot;_blank&quot;"/>
          </p:cNvPr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0"/>
            <a:ext cx="4572000" cy="800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https://img.tourister.ru/files/6/3/8/2/1/0/2/clones/870_650_fixedwidth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74638"/>
            <a:ext cx="4400552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s://img.tourister.ru/files/6/3/9/1/8/2/7/clones/870_650_fixedwidth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143371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s://img.tourister.ru/files/6/3/9/1/8/4/4/clones/870_650_fixedwidth.jpg">
            <a:hlinkClick r:id="rId4" tgtFrame="&quot;_blank&quot;"/>
          </p:cNvPr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86058"/>
            <a:ext cx="9144000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https://img.tourister.ru/files/6/3/9/1/8/2/9/clones/870_650_fixedwidth.jpg">
            <a:hlinkClick r:id="rId6" tgtFrame="&quot;_blank&quot;"/>
          </p:cNvPr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274" y="0"/>
            <a:ext cx="5500726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https://img.tourister.ru/files/6/3/9/1/8/4/0/clones/870_650_fixedwidth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g.tourister.ru/files/6/3/8/2/0/9/8/clones/870_581_fixedwidth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</Words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</vt:lpstr>
      <vt:lpstr>Слайд 2</vt:lpstr>
      <vt:lpstr> </vt:lpstr>
      <vt:lpstr>Слайд 4</vt:lpstr>
      <vt:lpstr> </vt:lpstr>
      <vt:lpstr> </vt:lpstr>
      <vt:lpstr>     </vt:lpstr>
      <vt:lpstr> </vt:lpstr>
      <vt:lpstr>Слайд 9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10</cp:revision>
  <dcterms:modified xsi:type="dcterms:W3CDTF">2016-12-12T20:10:49Z</dcterms:modified>
</cp:coreProperties>
</file>