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92" r:id="rId3"/>
    <p:sldId id="281" r:id="rId4"/>
    <p:sldId id="274" r:id="rId5"/>
    <p:sldId id="277" r:id="rId6"/>
    <p:sldId id="278" r:id="rId7"/>
    <p:sldId id="280" r:id="rId8"/>
    <p:sldId id="290" r:id="rId9"/>
    <p:sldId id="283" r:id="rId10"/>
    <p:sldId id="291" r:id="rId11"/>
    <p:sldId id="287" r:id="rId12"/>
    <p:sldId id="282" r:id="rId13"/>
    <p:sldId id="276" r:id="rId14"/>
    <p:sldId id="284" r:id="rId15"/>
    <p:sldId id="289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96B2D-607E-4155-9923-D9E1E42E78B1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9F936-24F6-478F-9DD9-4AF30286A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10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F936-24F6-478F-9DD9-4AF30286AC7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16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AA1E-D15F-4F9F-9F18-8D219396A6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3E1AA-ACCB-45E2-B219-0D8FDDF4DE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5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64CC-FE61-4187-B2E7-65F347D6B57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63B8E-8B2E-4D2A-82EB-54C413719B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5CD42-481F-46D9-8E9D-E6C701D131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27B3-F7DC-4D89-8319-157358D53F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6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03725-4D02-41D0-880F-4674944278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A303-DC0D-4A97-9E78-F1B3C3AC30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3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C76E6-3512-4511-B8C7-30173D5E0B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0B1AC-DC1D-4273-B58F-ADE84052E1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5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A73F1-98F0-496D-BFBC-C9B00432DE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B883-655E-4927-83A2-7361BF582C8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1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7E2FB-921A-4CF5-B4E0-C91D6DA246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2A206-43DF-4F2C-8082-2BF3CF5D06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9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5C7B-3FA2-4EF4-AA49-81595E7892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02CCD-0406-4089-9AA9-FE8DD1910D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48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E3D0-3DB3-491C-8997-29846A37FFD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EF30-7A14-4676-9FA0-399A715E12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2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92AB-2E95-4AA6-B356-A1F636FA28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EC8C-FF01-48C3-B1D5-B4ADFB7A13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8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7A476-A53F-402B-8D88-C1D4C839FD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824FB-6057-47F8-A675-3E07A7EC028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0447AF-39C6-4F54-9AFD-FBFA58CEB6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E5873-80A8-4FFC-BD0A-BCA835C67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3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10" Type="http://schemas.openxmlformats.org/officeDocument/2006/relationships/image" Target="../media/image43.pn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Relationship Id="rId9" Type="http://schemas.openxmlformats.org/officeDocument/2006/relationships/image" Target="../media/image5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hyperlink" Target="http://www.fast-torrent.ru/film/ivan-fyodorov.html" TargetMode="External"/><Relationship Id="rId4" Type="http://schemas.openxmlformats.org/officeDocument/2006/relationships/hyperlink" Target="http://www.fast-torrent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772816"/>
            <a:ext cx="8748464" cy="29523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061335" algn="r">
              <a:lnSpc>
                <a:spcPct val="115000"/>
              </a:lnSpc>
              <a:spcAft>
                <a:spcPts val="0"/>
              </a:spcAft>
            </a:pPr>
            <a:r>
              <a:rPr lang="uk-UA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Презентація до уроку української літератури в 6 класі з теми</a:t>
            </a:r>
            <a:endParaRPr lang="ru-RU" sz="2800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algn="just"/>
            <a:r>
              <a:rPr lang="uk-UA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200" b="1" i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Друкар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книжок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небачених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» О.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Іваненко - 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Повість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про початок </a:t>
            </a:r>
            <a:r>
              <a:rPr lang="ru-RU" sz="3200" b="1" i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книгодрукування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2800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uk-UA" sz="3200" b="1" i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Учитель </a:t>
            </a:r>
            <a:r>
              <a:rPr lang="uk-UA" sz="3200" b="1" i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Хорольська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О.В.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09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34899" y="274037"/>
            <a:ext cx="4285367" cy="1728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 Мудрий  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започаткував появу рукописних книг на Русі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magic-candles.ru/uploads/posts/2013-05/1367695750_0c88e71c3b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09" y="80627"/>
            <a:ext cx="2189116" cy="3096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.narodna.pravda.com.ua/images/doc/f/3/f3b99-nestor0chronicler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" y="2784956"/>
            <a:ext cx="2080121" cy="29052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go4.imgsmail.ru/imgpreview?key=549167308f850119&amp;mb=imgdb_preview_17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2825077"/>
            <a:ext cx="1994113" cy="28249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volynnews.com/files/news/2013/11-04/50300-4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554" y="2898893"/>
            <a:ext cx="1837116" cy="26773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4197" y="5690192"/>
            <a:ext cx="3911740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Нестор</a:t>
            </a:r>
            <a:r>
              <a:rPr lang="uk-UA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-літописець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2" name="Picture 10" descr="http://truechristianity.info/img/zakon_bozhyi/zakon_bozhyi_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602791"/>
            <a:ext cx="2105988" cy="29647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211960" y="5229200"/>
            <a:ext cx="2736304" cy="14997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Володимир Великий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приніс християнські книги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" y="201303"/>
            <a:ext cx="2524125" cy="1835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51520" y="2002229"/>
            <a:ext cx="3024336" cy="652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Софіївський</a:t>
            </a:r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собор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перша майстерня друкованих книг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73299" y="194470"/>
            <a:ext cx="561662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 рукописної</a:t>
            </a:r>
          </a:p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книги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7846"/>
            <a:ext cx="2746965" cy="1943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33" y="157846"/>
            <a:ext cx="2809871" cy="200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Администратор\Desktop\п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5" y="2365240"/>
            <a:ext cx="2732891" cy="199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Администратор\Desktop\i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040" y="913984"/>
            <a:ext cx="2463392" cy="178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Администратор\Desktop\м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33" y="2366519"/>
            <a:ext cx="2805648" cy="203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5" y="4509381"/>
            <a:ext cx="2732891" cy="22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33" y="4631904"/>
            <a:ext cx="280547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040" y="3143171"/>
            <a:ext cx="2463392" cy="360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artalbum.org.ua/vc_thumb/medieval/inkwell_quill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769" y="5924788"/>
            <a:ext cx="755264" cy="7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1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0" y="548680"/>
            <a:ext cx="2592288" cy="2160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3" y="548680"/>
            <a:ext cx="2663131" cy="218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0" y="3701759"/>
            <a:ext cx="2592288" cy="224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519899"/>
            <a:ext cx="2526233" cy="226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go2.imgsmail.ru/imgpreview?key=13b0abe5c12048c3&amp;mb=imgdb_preview_3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3" y="3758495"/>
            <a:ext cx="2663131" cy="224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ateka.com/uploads/photo/2011/08/29/97fe3a573a3b514a73745eb89b096f26eca8072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3645024"/>
            <a:ext cx="2588014" cy="235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23530" y="2780928"/>
            <a:ext cx="2592288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друкарні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5853" y="2924944"/>
            <a:ext cx="2663131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Друкарський верстак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4208" y="2780928"/>
            <a:ext cx="2382216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Сторінка готова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6093296"/>
            <a:ext cx="2448274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Федоров за роботою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6237312"/>
            <a:ext cx="2376264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Музей книги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88224" y="6237312"/>
            <a:ext cx="2299981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Острпомирове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евангеліє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476672"/>
            <a:ext cx="640871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1564 рік – перші друковані книги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" descr="C:\Users\Администратор\Desktop\200px-Иван_Федоров_Библия_Острог_15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868" y="3542597"/>
            <a:ext cx="2520280" cy="174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Администратор\Desktop\aptek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7" y="3245762"/>
            <a:ext cx="2298328" cy="155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Администратор\Desktop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33" y="4976281"/>
            <a:ext cx="22737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Администратор\Desktop\н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868" y="1456953"/>
            <a:ext cx="2304256" cy="19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Администратор\Desktop\л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868" y="5391176"/>
            <a:ext cx="2736304" cy="133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Администратор\Desktop\ц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33" y="1268760"/>
            <a:ext cx="2358941" cy="181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1415895"/>
            <a:ext cx="1652587" cy="212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ukrmap.su/program2009/uh8/8_08/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616" y="4049123"/>
            <a:ext cx="3353179" cy="258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4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«&amp;Acy;&amp;pcy;&amp;ocy;&amp;scy;&amp;tcy;&amp;ocy;&amp;lcy;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206" y="3933056"/>
            <a:ext cx="2953385" cy="220726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  <p:pic>
        <p:nvPicPr>
          <p:cNvPr id="6" name="Рисунок 5" descr="«&amp;CHcy;&amp;acy;&amp;scy;&amp;ocy;&amp;scy;&amp;lcy;&amp;ocy;&amp;vcy;»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44" y="3933056"/>
            <a:ext cx="2953385" cy="220726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  <p:pic>
        <p:nvPicPr>
          <p:cNvPr id="9" name="Рисунок 8" descr="«&amp;Bcy;&amp;ucy;&amp;kcy;&amp;vcy;&amp;acy;&amp;rcy;&amp;softcy;» &amp;Scy;&amp;tcy;&amp;rcy;&amp;acy;&amp;ncy;&amp;icy;&amp;tscy;&amp;ycy; &amp;icy;&amp;zcy; &amp;pcy;&amp;iecy;&amp;rcy;&amp;vcy;&amp;ocy;&amp;gcy;&amp;ocy; &amp;pcy;&amp;iecy;&amp;chcy;&amp;acy;&amp;tcy;&amp;ncy;&amp;ocy;&amp;gcy;&amp;ocy; &amp;bcy;&amp;ucy;&amp;kcy;&amp;vcy;&amp;acy;&amp;rcy;&amp;yacy; &amp;Icy;&amp;vcy;&amp;acy;&amp;ncy;&amp;acy; &amp;Fcy;&amp;iecy;&amp;dcy;&amp;ocy;&amp;rcy;&amp;ocy;&amp;vcy;&amp;acy; 1574 &amp;gcy;&amp;ocy;&amp;dcy;&amp;acy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91" y="1268760"/>
            <a:ext cx="2953385" cy="220726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5122" name="Picture 2" descr="http://upload.wikimedia.org/wikipedia/commons/thumb/c/c8/Ostromirovo.jpg/200px-Ostromirov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633" y="1252633"/>
            <a:ext cx="2971957" cy="220813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051720" y="404664"/>
            <a:ext cx="5112568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Перші друковані  українські книги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.liveinternet.ru/images/attach/c/7/97/586/97586647_raskrknigaEkimRaskruytaya_kni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141277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Я  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вам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дару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 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цікаві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знання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                 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Книгу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чит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ат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треба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щодня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Зустріч із мною – свято,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                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Ви з сторінок моїх  дізнаєтесь багато.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r>
              <a:rPr lang="uk-UA" alt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«Незакінчене речення»</a:t>
            </a:r>
            <a:endParaRPr lang="ru-RU" altLang="ru-RU" sz="3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8531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9552" y="972054"/>
            <a:ext cx="8064896" cy="5020308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154238"/>
            <a:ext cx="471805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838994"/>
          </a:xfrm>
        </p:spPr>
        <p:txBody>
          <a:bodyPr/>
          <a:lstStyle/>
          <a:p>
            <a:r>
              <a:rPr lang="uk-UA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додому:</a:t>
            </a:r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8142989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755" y="1358106"/>
            <a:ext cx="1968500" cy="11763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149755" y="3212976"/>
            <a:ext cx="2078377" cy="1080120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за вибором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49029" y="5229200"/>
            <a:ext cx="1968500" cy="1008112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Ускладнене завдання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97153" y="1478223"/>
            <a:ext cx="439248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7030A0"/>
                </a:solidFill>
              </a:rPr>
              <a:t>*</a:t>
            </a:r>
            <a:r>
              <a:rPr lang="ru-RU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решту</a:t>
            </a:r>
            <a:r>
              <a:rPr lang="ru-RU" sz="1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1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повісті</a:t>
            </a:r>
            <a:r>
              <a:rPr lang="ru-RU" sz="1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заголовки  до </a:t>
            </a:r>
            <a:r>
              <a:rPr lang="ru-RU" sz="1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1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3032956"/>
            <a:ext cx="5040560" cy="108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uk-UA" sz="1400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*</a:t>
            </a:r>
            <a:r>
              <a:rPr lang="uk-UA" sz="14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Підібрати </a:t>
            </a:r>
            <a:r>
              <a:rPr lang="uk-UA" sz="14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4 прислів’я про книгу і пояснити їх зміст.</a:t>
            </a:r>
            <a:endParaRPr lang="ru-RU" sz="1400" b="1" i="1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uk-UA" sz="14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*Записати  </a:t>
            </a:r>
            <a:r>
              <a:rPr lang="uk-UA" sz="14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коло думок «Про що розповіла мені повість»</a:t>
            </a:r>
            <a:endParaRPr lang="ru-RU" sz="1400" b="1" i="1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14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*Скласти </a:t>
            </a:r>
            <a:r>
              <a:rPr lang="uk-UA" sz="14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карту географічних назв, що зустрічаються у творі і побудувати розповідь.</a:t>
            </a:r>
            <a:endParaRPr lang="ru-RU" sz="1400" b="1" i="1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869160"/>
            <a:ext cx="482453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7030A0"/>
                </a:solidFill>
              </a:rPr>
              <a:t>*</a:t>
            </a:r>
            <a:r>
              <a:rPr lang="ru-RU" sz="1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листа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Івану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Федорову.</a:t>
            </a:r>
          </a:p>
          <a:p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Складіть</a:t>
            </a:r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вказавши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Федорова  вас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вразили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змусили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замислитись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Випишіть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тексту 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цитати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379907"/>
              </p:ext>
            </p:extLst>
          </p:nvPr>
        </p:nvGraphicFramePr>
        <p:xfrm>
          <a:off x="3707904" y="5866472"/>
          <a:ext cx="50405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200" i="1" dirty="0" smtClean="0">
                          <a:solidFill>
                            <a:srgbClr val="7030A0"/>
                          </a:solidFill>
                        </a:rPr>
                        <a:t>Риси характеру</a:t>
                      </a:r>
                      <a:endParaRPr lang="ru-RU" sz="1200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i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Цитати</a:t>
                      </a:r>
                      <a:endParaRPr lang="ru-RU" sz="1200" i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8298" y="692696"/>
            <a:ext cx="8496944" cy="40324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061335" algn="r">
              <a:lnSpc>
                <a:spcPct val="115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Книга -  казкова  лампа ,  </a:t>
            </a:r>
            <a:endParaRPr lang="ru-RU" sz="2800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indent="3061335" algn="r">
              <a:lnSpc>
                <a:spcPct val="115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що  дарує  людині світло  на  далеких  і  </a:t>
            </a:r>
            <a:endParaRPr lang="ru-RU" sz="2800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indent="3061335" algn="r">
              <a:lnSpc>
                <a:spcPct val="115000"/>
              </a:lnSpc>
              <a:spcAft>
                <a:spcPts val="0"/>
              </a:spcAft>
            </a:pPr>
            <a:r>
              <a:rPr lang="uk-UA" sz="3200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темних  </a:t>
            </a:r>
            <a:r>
              <a:rPr lang="uk-UA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дорогах  історії...                                         </a:t>
            </a:r>
            <a:endParaRPr lang="ru-RU" sz="2800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Г. </a:t>
            </a:r>
            <a:r>
              <a:rPr lang="uk-UA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Лейбніц</a:t>
            </a:r>
            <a:endParaRPr lang="ru-RU" sz="2800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  <p:pic>
        <p:nvPicPr>
          <p:cNvPr id="12290" name="Picture 2" descr="http://img0.liveinternet.ru/images/foto/b/3/apps/0/201/201732_raskritaya_kniga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3438128" cy="43138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5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8298" y="692696"/>
            <a:ext cx="8496944" cy="40324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70510">
              <a:lnSpc>
                <a:spcPct val="150000"/>
              </a:lnSpc>
              <a:spcAft>
                <a:spcPts val="0"/>
              </a:spcAft>
            </a:pPr>
            <a:r>
              <a:rPr lang="uk-UA" sz="32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Тема.</a:t>
            </a:r>
            <a:r>
              <a:rPr lang="uk-UA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u="sng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551837"/>
            <a:ext cx="65192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Оксана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Іваненко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 Коротко про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письменницю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. «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Друкар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книжок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небачених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».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Повість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про початок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книгодрукування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сподвижників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друкарської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справ.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Історична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основа </a:t>
            </a:r>
            <a:r>
              <a:rPr lang="ru-RU" sz="3200" b="1" i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твору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406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7320" y="2136339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uk-UA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знайомитися з </a:t>
            </a:r>
            <a:r>
              <a:rPr lang="uk-UA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життєписом  письменниці;</a:t>
            </a:r>
            <a:endParaRPr lang="ru-RU" sz="2400" b="1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охарактеризувати  історичну  добу,  описану  у  творі; </a:t>
            </a:r>
            <a:endParaRPr lang="ru-RU" sz="2400" b="1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розкрити  зміст  твору; </a:t>
            </a:r>
            <a:endParaRPr lang="ru-RU" sz="2400" b="1" dirty="0">
              <a:solidFill>
                <a:srgbClr val="7030A0"/>
              </a:solidFill>
              <a:ea typeface="Times New Roman"/>
              <a:cs typeface="Times New Roman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уміти </a:t>
            </a:r>
            <a:r>
              <a:rPr lang="uk-UA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обговорювати прочитане; </a:t>
            </a:r>
            <a:endParaRPr lang="uk-UA" sz="2400" b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виділяти </a:t>
            </a:r>
            <a:r>
              <a:rPr lang="uk-UA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головні думки та їх </a:t>
            </a:r>
            <a:r>
              <a:rPr lang="uk-UA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відтворювати.</a:t>
            </a:r>
            <a:endParaRPr lang="ru-RU" sz="2400" b="1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19672" y="871414"/>
            <a:ext cx="2376264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7/7a/Poltawa-Ukraine-Ma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3805"/>
            <a:ext cx="4836424" cy="2726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635896" y="1443011"/>
            <a:ext cx="1029970" cy="5760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ПОЛТАВА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3533626"/>
            <a:ext cx="4836424" cy="32410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13961" y="3985791"/>
            <a:ext cx="37300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ДМИТРІВНА</a:t>
            </a:r>
            <a:r>
              <a:rPr lang="ru-RU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ІВАНЕНКО</a:t>
            </a:r>
            <a:r>
              <a:rPr lang="ru-RU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народилася</a:t>
            </a:r>
            <a:r>
              <a:rPr lang="ru-RU" alt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мальовничому</a:t>
            </a:r>
            <a:r>
              <a:rPr lang="ru-RU" alt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alt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Полтаві</a:t>
            </a:r>
            <a:r>
              <a:rPr lang="ru-RU" alt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1906 -1997</a:t>
            </a:r>
            <a:endParaRPr lang="ru-RU" altLang="ru-RU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091" y="262930"/>
            <a:ext cx="2871778" cy="3664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6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03873"/>
            <a:ext cx="4105152" cy="273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95289" y="510189"/>
            <a:ext cx="504080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Читала </a:t>
            </a:r>
            <a:r>
              <a:rPr lang="ru-RU" alt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alt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роки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altLang="ru-RU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alt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Оксана 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написала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першу </a:t>
            </a:r>
            <a:r>
              <a:rPr lang="ru-RU" alt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</a:t>
            </a:r>
            <a:r>
              <a:rPr lang="ru-RU" altLang="ru-RU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казку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ru-RU" altLang="ru-RU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Видавала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разом з 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братом</a:t>
            </a:r>
          </a:p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домашній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рукописний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</a:t>
            </a:r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«Гриб».</a:t>
            </a:r>
            <a:endParaRPr lang="ru-RU" alt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lh3.googleusercontent.com/-EO5puxldMzU/SjRrAjMmUkI/AAAAAAAAFmQ/giQR_EISY1o/w554-h755-no/ph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7047"/>
            <a:ext cx="1450910" cy="178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Acy;. &amp;Icy;. &amp;Icy;&amp;vcy;&amp;acy;&amp;ncy;&amp;ocy;&amp;vcy;. &amp;Pcy;&amp;ocy;&amp;rcy;&amp;tcy;&amp;rcy;&amp;iecy;&amp;tcy; &amp;Ncy;&amp;icy;&amp;kcy;&amp;ocy;&amp;lcy;&amp;acy;&amp;yacy; &amp;Gcy;&amp;ocy;&amp;gcy;&amp;ocy;&amp;lcy;&amp;yacy;, 184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988840"/>
            <a:ext cx="145091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usalochka.files.wordpress.com/2011/01/d0b3d0b0d0bdd181-d185d180d0b8d181d182d0b8d0b0d0bd1.jpg?w=6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484" y="3997157"/>
            <a:ext cx="1482625" cy="195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гнутая влево стрелка 5"/>
          <p:cNvSpPr/>
          <p:nvPr/>
        </p:nvSpPr>
        <p:spPr>
          <a:xfrm>
            <a:off x="5580112" y="692696"/>
            <a:ext cx="1584176" cy="47525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5301208"/>
            <a:ext cx="2664297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Мої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835696" y="136496"/>
            <a:ext cx="5760640" cy="7738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Творча спадщина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cv01.twirpx.net/0498/049858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21" y="494374"/>
            <a:ext cx="1105200" cy="1691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http://www.libex.ru/img/x/13/25/6595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1813"/>
            <a:ext cx="1080120" cy="1575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www.libex.ru/dimg/5684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17579"/>
            <a:ext cx="1093749" cy="157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://im0-tub-ua.yandex.net/i?id=d63203bda3435bec4d6b1f5a883eda17-86-144&amp;n=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20" y="1471513"/>
            <a:ext cx="1029970" cy="1511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rc_mi" descr="http://i.livelib.ru/boocover/1000483936/l/69dd/Oksana_Ivanenko__Rodnye_deti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1080120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http://cv01.twirpx.net/1218/1218333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456" y="2631203"/>
            <a:ext cx="1080120" cy="1535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http://www.libex.ru/dimg/4424f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91" y="3975165"/>
            <a:ext cx="1152128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http://www.chl.kiev.ua/bibliograf/ivanenko/001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749" y="796290"/>
            <a:ext cx="1728192" cy="23944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0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"/>
          <a:stretch>
            <a:fillRect/>
          </a:stretch>
        </p:blipFill>
        <p:spPr bwMode="auto">
          <a:xfrm>
            <a:off x="5149236" y="3927197"/>
            <a:ext cx="1157220" cy="163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1" cstate="print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61" y="4437112"/>
            <a:ext cx="1112000" cy="141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359609" y="5042501"/>
            <a:ext cx="2699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Нагороджена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орденами</a:t>
            </a:r>
            <a:r>
              <a:rPr lang="uk-UA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«Знак  пошани»,«Дружби народів»</a:t>
            </a:r>
            <a:endParaRPr lang="ru-RU" alt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8974" y="4965086"/>
            <a:ext cx="2738850" cy="7678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Удостоєна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alt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alt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alt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Т.Г.Шевченка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Л.Українки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07185"/>
            <a:ext cx="3657600" cy="293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1192"/>
            <a:ext cx="36576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3040491"/>
            <a:ext cx="612068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fast-</a:t>
            </a:r>
            <a:r>
              <a:rPr lang="en-US" sz="2400" b="1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torrent.ru</a:t>
            </a:r>
            <a:r>
              <a:rPr lang="en-US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›</a:t>
            </a:r>
            <a:r>
              <a:rPr lang="en-US" sz="2400" b="1" u="sng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hlinkClick r:id="rId5"/>
              </a:rPr>
              <a:t>f</a:t>
            </a:r>
            <a:r>
              <a:rPr lang="en-US" sz="2400" b="1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/>
              </a:rPr>
              <a:t>ilm</a:t>
            </a:r>
            <a:r>
              <a:rPr lang="en-US" sz="2400" b="1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/>
              </a:rPr>
              <a:t>/ivan-fyodorov.html</a:t>
            </a:r>
            <a:endParaRPr lang="ru-RU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4098" name="Picture 2" descr="http://img0.liveinternet.ru/images/attach/c/5/87/19/87019564_1941Pervopechatnik_Ivan_Fedorov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04664"/>
            <a:ext cx="3480321" cy="278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kino-teatr.ru/movie/kadr/9705/3841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91" y="3607185"/>
            <a:ext cx="3668929" cy="293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339752" y="188640"/>
            <a:ext cx="3798168" cy="12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Кадри з фільму «Першодрукар Іван Федоров»</a:t>
            </a:r>
            <a:endParaRPr lang="ru-RU" sz="24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encrypted-tbn0.gstatic.com/images?q=tbn:ANd9GcRrFI5a9SnQGYIX2bBwO9Pg3N10kC4cz19ScP2006MnboJwsYB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800200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8402"/>
            <a:ext cx="2334508" cy="35737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267744" y="692696"/>
            <a:ext cx="4104456" cy="18722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Іваненко – 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повісті «Друкар книжок невиданих»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3" descr="C:\Users\Администратор\Downloads\розы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00020"/>
            <a:ext cx="2719554" cy="217408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oschadnybank.com/upload/iblock/9ef/9efac513ba2b9910bdabf2a19d33e6d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55" y="4077072"/>
            <a:ext cx="20002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020272" y="6077323"/>
            <a:ext cx="1830452" cy="5805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Іван Федоров 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монета)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mos-press.ru/images/stories/text/ivan-fedoro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882172"/>
            <a:ext cx="2582496" cy="22417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043608" y="6123885"/>
            <a:ext cx="2006433" cy="533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Пам'ятник Федорову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e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346</Words>
  <Application>Microsoft Office PowerPoint</Application>
  <PresentationFormat>Экран (4:3)</PresentationFormat>
  <Paragraphs>70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file1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Вправа «Незакінчене речення»</vt:lpstr>
      <vt:lpstr>Завдання додому: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Тема уроку. Оксана Іваненко. Коротко про письменницю.   Повість про початок книгодрукування в Україні,  сподвижників  друкарської  справи  «Друкар  книжок  небачених» </dc:title>
  <dc:creator>Администратор</dc:creator>
  <cp:lastModifiedBy>Дом</cp:lastModifiedBy>
  <cp:revision>52</cp:revision>
  <dcterms:created xsi:type="dcterms:W3CDTF">2014-10-30T14:37:47Z</dcterms:created>
  <dcterms:modified xsi:type="dcterms:W3CDTF">2017-03-18T19:54:00Z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939960</vt:lpwstr>
  </property>
  <property fmtid="{D5CDD505-2E9C-101B-9397-08002B2CF9AE}" pid="3" name="NXPowerLiteVersion">
    <vt:lpwstr>D4.1.4</vt:lpwstr>
  </property>
</Properties>
</file>