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E67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lorowanka-nuty_844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67300">
                <a:tint val="45000"/>
                <a:satMod val="400000"/>
              </a:srgbClr>
            </a:duotone>
            <a:lum bright="30000"/>
          </a:blip>
          <a:stretch>
            <a:fillRect/>
          </a:stretch>
        </p:blipFill>
        <p:spPr>
          <a:xfrm>
            <a:off x="1428728" y="97770"/>
            <a:ext cx="6286544" cy="1831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071942"/>
            <a:ext cx="5915044" cy="128588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28868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F419-9A77-4768-9EB0-ACE867CF2B0C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Джаз – дитя двух культур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4149080"/>
            <a:ext cx="7067172" cy="12858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Драчева Елена Владиславовна</a:t>
            </a:r>
          </a:p>
          <a:p>
            <a:r>
              <a:rPr lang="ru-RU" b="1" dirty="0" smtClean="0"/>
              <a:t>Учитель музыки МАОУ «Школа № 17</a:t>
            </a:r>
          </a:p>
          <a:p>
            <a:r>
              <a:rPr lang="ru-RU" b="1" dirty="0" smtClean="0"/>
              <a:t> г. Благовещенск» </a:t>
            </a:r>
            <a:endParaRPr lang="ru-RU" b="1" dirty="0"/>
          </a:p>
        </p:txBody>
      </p:sp>
      <p:pic>
        <p:nvPicPr>
          <p:cNvPr id="8" name="Рисунок 7" descr="0i4l2h0ma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05066"/>
            <a:ext cx="1309686" cy="130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Духовная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 пели их по-своему, вкладывая в них свою боль, надежду на лучшую жизнь хотя бы на небесах. Так возникли негритянские духовные песни СПИРИЧУЭЛС (духовные негритянские песни).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блюзы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конце 19 века появились и другие песни – песни-жалобы, песни протеста. Их стали называть БЛЮЗАМИ (уныние, грусть). В блюзах говорилось о тяжелом труде, об обманутых надеждах. Исполнители блюзов аккомпанировали себе на </a:t>
            </a:r>
            <a:r>
              <a:rPr lang="ru-RU" dirty="0" smtClean="0"/>
              <a:t> самодельных инструментах.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Самодельные 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Приспосабливали гриф и струны к старому ящику. В дело шли гребенки, обернутые папиросной бумагой, а также жилы, натянутые на палку с привязанной к ней высушенной тыквой вместо корпуса; стиральные доски.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окончания гражданской войны в США были распущены духовые оркестры воинских частей. Оставшиеся от них инструменты попали в руки к старьевщикам, которые начистив их до блеска, продавали за бесценок. </a:t>
            </a:r>
            <a:r>
              <a:rPr lang="ru-RU" dirty="0" err="1" smtClean="0"/>
              <a:t>Негры</a:t>
            </a:r>
            <a:r>
              <a:rPr lang="ru-RU" dirty="0" smtClean="0"/>
              <a:t> раскупили эти инструменты, сами учились на них играть.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066"/>
          </a:xfrm>
        </p:spPr>
        <p:txBody>
          <a:bodyPr/>
          <a:lstStyle/>
          <a:p>
            <a:r>
              <a:rPr lang="ru-RU" dirty="0" smtClean="0"/>
              <a:t>Появление первых оркестров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9654"/>
            <a:ext cx="8229600" cy="5046510"/>
          </a:xfrm>
        </p:spPr>
        <p:txBody>
          <a:bodyPr/>
          <a:lstStyle/>
          <a:p>
            <a:r>
              <a:rPr lang="ru-RU" dirty="0" smtClean="0"/>
              <a:t>Стали появляться негритянские духовые оркестры, играли для своего удовольствия. Позже эти оркестры стали приглашать на праздники, свадьбы, похороны. На своих инструментах они воспроизводили особенности негритянского пения, его ритмическую свободу. Нот </a:t>
            </a:r>
            <a:r>
              <a:rPr lang="ru-RU" dirty="0" err="1" smtClean="0"/>
              <a:t>негры</a:t>
            </a:r>
            <a:r>
              <a:rPr lang="ru-RU" dirty="0" smtClean="0"/>
              <a:t> </a:t>
            </a:r>
            <a:r>
              <a:rPr lang="ru-RU" dirty="0" smtClean="0"/>
              <a:t>не знали, музыкальные школы белых были для них закрыты.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 Ж А 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Играли на слух, учась у опытных музыкантов, прислушиваясь к их советам, перенимая их приемы. Так же по слуху и сочиняли. В результате переноса негритянской вокальной музыки и негритянского ритма в инструментальную сферу родилась новая оркестровая музыка – ДЖАЗ.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особенности джаза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Импровизация</a:t>
            </a:r>
          </a:p>
          <a:p>
            <a:r>
              <a:rPr lang="ru-RU" dirty="0" smtClean="0"/>
              <a:t>Свобода ритма (свинг </a:t>
            </a:r>
            <a:r>
              <a:rPr lang="ru-RU" dirty="0" err="1" smtClean="0"/>
              <a:t>англ.-качание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Свобода мелодии</a:t>
            </a:r>
          </a:p>
          <a:p>
            <a:r>
              <a:rPr lang="ru-RU" dirty="0" smtClean="0"/>
              <a:t>Джаз – это всегда ансамбль солистов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Джаз – дитя двух культур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Джаз со времени своего возникновения успел пройти большой путь. Он распространился сначала в Америке, а затем и во всем мире. </a:t>
            </a:r>
            <a:r>
              <a:rPr lang="ru-RU" dirty="0" smtClean="0"/>
              <a:t>Впоследствии </a:t>
            </a:r>
            <a:r>
              <a:rPr lang="ru-RU" dirty="0" smtClean="0"/>
              <a:t>перестал быть искусством </a:t>
            </a:r>
            <a:r>
              <a:rPr lang="ru-RU" dirty="0" err="1" smtClean="0"/>
              <a:t>негров</a:t>
            </a:r>
            <a:r>
              <a:rPr lang="ru-RU" dirty="0" smtClean="0"/>
              <a:t>. В джаз пришли белые музыканты.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757782" cy="4980408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 джаза</a:t>
            </a:r>
            <a:br>
              <a:rPr lang="ru-RU" dirty="0" smtClean="0"/>
            </a:br>
            <a:r>
              <a:rPr lang="ru-RU" dirty="0" smtClean="0"/>
              <a:t>Луи </a:t>
            </a:r>
            <a:r>
              <a:rPr lang="ru-RU" dirty="0" err="1" smtClean="0"/>
              <a:t>Армстронг</a:t>
            </a:r>
            <a:endParaRPr lang="ru-RU" dirty="0"/>
          </a:p>
        </p:txBody>
      </p:sp>
      <p:pic>
        <p:nvPicPr>
          <p:cNvPr id="4" name="Содержимое 3" descr="63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3643338" cy="3843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14290"/>
            <a:ext cx="3719738" cy="3944822"/>
          </a:xfrm>
        </p:spPr>
        <p:txBody>
          <a:bodyPr/>
          <a:lstStyle/>
          <a:p>
            <a:r>
              <a:rPr lang="ru-RU" dirty="0" smtClean="0"/>
              <a:t>Певица </a:t>
            </a:r>
            <a:br>
              <a:rPr lang="ru-RU" dirty="0" smtClean="0"/>
            </a:br>
            <a:r>
              <a:rPr lang="ru-RU" dirty="0" smtClean="0"/>
              <a:t>Элла </a:t>
            </a:r>
            <a:r>
              <a:rPr lang="ru-RU" dirty="0" err="1" smtClean="0"/>
              <a:t>фицджеральд</a:t>
            </a:r>
            <a:endParaRPr lang="ru-RU" dirty="0"/>
          </a:p>
        </p:txBody>
      </p:sp>
      <p:pic>
        <p:nvPicPr>
          <p:cNvPr id="4" name="Содержимое 3" descr="5178c6e548e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3857653" cy="40960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джаза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Появившееся вначале ХХ века слово джаз стало обозначать тип новой, зазвучавшей тогда впервые музыки, а также оркестр, который эту музыку исполнял. Джаз возник в США среди угнетенного негритянского населения, среди потомков черных рабов, когда-то насильно увезенных со своей родины.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65" y="274637"/>
            <a:ext cx="3288534" cy="4407532"/>
          </a:xfrm>
        </p:spPr>
        <p:txBody>
          <a:bodyPr/>
          <a:lstStyle/>
          <a:p>
            <a:r>
              <a:rPr lang="ru-RU" dirty="0" smtClean="0"/>
              <a:t>Мастер джаза </a:t>
            </a:r>
            <a:r>
              <a:rPr lang="ru-RU" dirty="0" err="1" smtClean="0"/>
              <a:t>Дюк</a:t>
            </a:r>
            <a:r>
              <a:rPr lang="ru-RU" dirty="0" smtClean="0"/>
              <a:t> </a:t>
            </a:r>
            <a:r>
              <a:rPr lang="ru-RU" dirty="0" err="1" smtClean="0"/>
              <a:t>Эллингтон</a:t>
            </a:r>
            <a:endParaRPr lang="ru-RU" dirty="0"/>
          </a:p>
        </p:txBody>
      </p:sp>
      <p:pic>
        <p:nvPicPr>
          <p:cNvPr id="6" name="Содержимое 5" descr="99699-050-237ca7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4408839" cy="4123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043230" cy="4500594"/>
          </a:xfrm>
        </p:spPr>
        <p:txBody>
          <a:bodyPr/>
          <a:lstStyle/>
          <a:p>
            <a:r>
              <a:rPr lang="ru-RU" dirty="0" smtClean="0"/>
              <a:t>Мастер джаза </a:t>
            </a:r>
            <a:r>
              <a:rPr lang="ru-RU" dirty="0" err="1" smtClean="0"/>
              <a:t>Гленн</a:t>
            </a:r>
            <a:r>
              <a:rPr lang="ru-RU" dirty="0" smtClean="0"/>
              <a:t> Миллер</a:t>
            </a:r>
            <a:endParaRPr lang="ru-RU" dirty="0"/>
          </a:p>
        </p:txBody>
      </p:sp>
      <p:pic>
        <p:nvPicPr>
          <p:cNvPr id="4" name="Содержимое 3" descr="1226251112_gm00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71" y="428604"/>
            <a:ext cx="5596569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85727"/>
            <a:ext cx="3686171" cy="4357719"/>
          </a:xfrm>
        </p:spPr>
        <p:txBody>
          <a:bodyPr/>
          <a:lstStyle/>
          <a:p>
            <a:r>
              <a:rPr lang="ru-RU" dirty="0" smtClean="0"/>
              <a:t>Эстрадная певица Лариса Долина</a:t>
            </a:r>
            <a:endParaRPr lang="ru-RU" dirty="0"/>
          </a:p>
        </p:txBody>
      </p:sp>
      <p:pic>
        <p:nvPicPr>
          <p:cNvPr id="4" name="Содержимое 3" descr="0_2ec6d_4e55efc6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029" y="440675"/>
            <a:ext cx="3542782" cy="5155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Джаз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России джаз возник в двадцатые годы ХХ века. Это был театрализованный джаз-оркестр по управлением Леонида Утесова.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Леонид Утесов в фильме «Веселые ребята»</a:t>
            </a:r>
            <a:endParaRPr lang="ru-RU" dirty="0"/>
          </a:p>
        </p:txBody>
      </p:sp>
      <p:pic>
        <p:nvPicPr>
          <p:cNvPr id="4" name="Содержимое 3" descr="62c9a4c6c9af2e38225fbff75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704" y="1428736"/>
            <a:ext cx="6599103" cy="4339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202" y="804230"/>
            <a:ext cx="3982598" cy="4839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Леонид Утесов родился 9 марта 1895 года в семье мелкого одесского коммерсанта.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3695268" cy="4117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4114800" cy="4429156"/>
          </a:xfrm>
        </p:spPr>
        <p:txBody>
          <a:bodyPr/>
          <a:lstStyle/>
          <a:p>
            <a:r>
              <a:rPr lang="ru-RU" dirty="0" smtClean="0"/>
              <a:t>Леонид Утесов умер 9 марта 1982 года в подмосковном санатории.</a:t>
            </a:r>
            <a:endParaRPr lang="ru-RU" dirty="0"/>
          </a:p>
        </p:txBody>
      </p:sp>
      <p:pic>
        <p:nvPicPr>
          <p:cNvPr id="4" name="Содержимое 3" descr="m_261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3500462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76" y="642918"/>
            <a:ext cx="3811837" cy="4429156"/>
          </a:xfrm>
        </p:spPr>
        <p:txBody>
          <a:bodyPr/>
          <a:lstStyle/>
          <a:p>
            <a:r>
              <a:rPr lang="ru-RU" dirty="0" smtClean="0"/>
              <a:t>Похоронен на </a:t>
            </a:r>
            <a:r>
              <a:rPr lang="ru-RU" dirty="0" err="1" smtClean="0"/>
              <a:t>новодевичьем</a:t>
            </a:r>
            <a:r>
              <a:rPr lang="ru-RU" dirty="0" smtClean="0"/>
              <a:t> кладбище</a:t>
            </a:r>
            <a:endParaRPr lang="ru-RU" dirty="0"/>
          </a:p>
        </p:txBody>
      </p:sp>
      <p:pic>
        <p:nvPicPr>
          <p:cNvPr id="4" name="Содержимое 3" descr="1168622_7734thumb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9658"/>
            <a:ext cx="4929221" cy="5142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0630" y="274638"/>
            <a:ext cx="2644050" cy="4725998"/>
          </a:xfrm>
        </p:spPr>
        <p:txBody>
          <a:bodyPr/>
          <a:lstStyle/>
          <a:p>
            <a:r>
              <a:rPr lang="ru-RU" dirty="0" smtClean="0"/>
              <a:t>памятник на родине в Одессе</a:t>
            </a:r>
            <a:endParaRPr lang="ru-RU" dirty="0"/>
          </a:p>
        </p:txBody>
      </p:sp>
      <p:pic>
        <p:nvPicPr>
          <p:cNvPr id="4" name="Содержимое 3" descr="utess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07" y="517794"/>
            <a:ext cx="5563517" cy="5608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dirty="0" smtClean="0"/>
              <a:t>Луи </a:t>
            </a:r>
            <a:r>
              <a:rPr lang="ru-RU" dirty="0" err="1" smtClean="0"/>
              <a:t>Армстронг</a:t>
            </a:r>
            <a:r>
              <a:rPr lang="ru-RU" dirty="0" smtClean="0"/>
              <a:t>, один из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 самых популярных музыкантов прошло-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го столетия, говорил: «Если вы, слушая 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эту музыку, не притоптываете ногой, 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вам никогда не понять, что такое джаз».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джаза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начале 17 века в Америку прибыли корабли с живым грузом. Его быстро раскупили богачи американского Юга, которые стали использовать рабский труд для тяжелых работ на своих плантациях.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джаза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folHlink"/>
                </a:solidFill>
              </a:rPr>
              <a:t>Ранний джаз (</a:t>
            </a:r>
            <a:r>
              <a:rPr lang="ru-RU" dirty="0" err="1" smtClean="0">
                <a:solidFill>
                  <a:schemeClr val="folHlink"/>
                </a:solidFill>
              </a:rPr>
              <a:t>хот-джаз</a:t>
            </a:r>
            <a:r>
              <a:rPr lang="ru-RU" dirty="0" smtClean="0">
                <a:solidFill>
                  <a:schemeClr val="folHlink"/>
                </a:solidFill>
              </a:rPr>
              <a:t> (горячий джаз);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Холодный джаз (</a:t>
            </a:r>
            <a:r>
              <a:rPr lang="ru-RU" dirty="0" err="1" smtClean="0">
                <a:solidFill>
                  <a:schemeClr val="folHlink"/>
                </a:solidFill>
              </a:rPr>
              <a:t>кул-джаз</a:t>
            </a:r>
            <a:r>
              <a:rPr lang="ru-RU" dirty="0" smtClean="0">
                <a:solidFill>
                  <a:schemeClr val="folHlink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Свит- джаз (сладкий джаз);</a:t>
            </a:r>
          </a:p>
          <a:p>
            <a:r>
              <a:rPr lang="ru-RU" dirty="0" err="1" smtClean="0">
                <a:solidFill>
                  <a:schemeClr val="folHlink"/>
                </a:solidFill>
              </a:rPr>
              <a:t>Би-боп</a:t>
            </a:r>
            <a:r>
              <a:rPr lang="ru-RU" dirty="0" smtClean="0">
                <a:solidFill>
                  <a:schemeClr val="folHlink"/>
                </a:solidFill>
              </a:rPr>
              <a:t> (нервный, взвинченный джаз);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Симфоджаз.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появлением джаза связано возникновение такого понятия как массовая культура. Джаз дал начало </a:t>
            </a:r>
            <a:r>
              <a:rPr lang="ru-RU" dirty="0" err="1" smtClean="0"/>
              <a:t>ритм-энд-блюзу</a:t>
            </a:r>
            <a:r>
              <a:rPr lang="ru-RU" dirty="0" smtClean="0"/>
              <a:t>, рок-н-роллу и многим другим направлениям в музыке.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edium_ce26fd69e5a6e4bb7568c52ddeeb77c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357166"/>
            <a:ext cx="7358113" cy="576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джаза</a:t>
            </a:r>
            <a:endParaRPr lang="ru-RU" dirty="0"/>
          </a:p>
        </p:txBody>
      </p:sp>
      <p:pic>
        <p:nvPicPr>
          <p:cNvPr id="1026" name="Picture 2" descr="C:\Users\User\Desktop\sug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18543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джаза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Оторванные от родины, разлученные с близкими, изнемогавшие от непосильного труда, черные невольники находили утешение в музыке.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джаза</a:t>
            </a:r>
            <a:endParaRPr lang="ru-RU" dirty="0"/>
          </a:p>
        </p:txBody>
      </p:sp>
      <p:pic>
        <p:nvPicPr>
          <p:cNvPr id="2050" name="Picture 2" descr="C:\Users\User\Desktop\0_71f38_2f856191_X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21510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джаза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Вначале это была настоящая африканская музыка, которую они привезли с родины. </a:t>
            </a:r>
            <a:r>
              <a:rPr lang="ru-RU" dirty="0" err="1" smtClean="0"/>
              <a:t>Негры</a:t>
            </a:r>
            <a:r>
              <a:rPr lang="ru-RU" dirty="0" smtClean="0"/>
              <a:t> удивительно музыкальны, очень тонко чувствуют ритм. В часы отдыха они пели, аккомпанируя себе хлопками в ладоши, ударами по пустым ящикам, жестянкам – всему, что находилось под рукой.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Отдых после работы</a:t>
            </a:r>
            <a:endParaRPr lang="ru-RU" dirty="0"/>
          </a:p>
        </p:txBody>
      </p:sp>
      <p:pic>
        <p:nvPicPr>
          <p:cNvPr id="3074" name="Picture 2" descr="C:\Users\User\Desktop\0_71f3e_e8df73c7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071546"/>
            <a:ext cx="6745101" cy="475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джаза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Шли годы, десятилетия. В памяти поколений стирались воспоминания о музыке предков. Оставалась лишь жажда музыки, движений по музыку, темперамент. На слух воспринималось то, что звучало вокруг – музыка белых, которые пели в основном религиозные гимны. </a:t>
            </a:r>
            <a:r>
              <a:rPr lang="ru-RU" dirty="0" err="1" smtClean="0"/>
              <a:t>Негры</a:t>
            </a:r>
            <a:r>
              <a:rPr lang="ru-RU" dirty="0" smtClean="0"/>
              <a:t> тоже стали их петь.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722</Words>
  <Application>Microsoft Office PowerPoint</Application>
  <PresentationFormat>Экран (4:3)</PresentationFormat>
  <Paragraphs>61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Джаз – дитя двух культур</vt:lpstr>
      <vt:lpstr>Возникновение джаза</vt:lpstr>
      <vt:lpstr>Возникновение джаза</vt:lpstr>
      <vt:lpstr>Возникновение джаза</vt:lpstr>
      <vt:lpstr>Возникновение джаза</vt:lpstr>
      <vt:lpstr>Возникновение джаза</vt:lpstr>
      <vt:lpstr>Возникновение джаза</vt:lpstr>
      <vt:lpstr>Отдых после работы</vt:lpstr>
      <vt:lpstr>История джаза</vt:lpstr>
      <vt:lpstr>Духовная музыка</vt:lpstr>
      <vt:lpstr>блюзы</vt:lpstr>
      <vt:lpstr>Самодельные инструменты</vt:lpstr>
      <vt:lpstr>Слайд 13</vt:lpstr>
      <vt:lpstr>Появление первых оркестров</vt:lpstr>
      <vt:lpstr>Д Ж А З</vt:lpstr>
      <vt:lpstr>Основные особенности джаза</vt:lpstr>
      <vt:lpstr>Джаз – дитя двух культур</vt:lpstr>
      <vt:lpstr>Мастер джаза Луи Армстронг</vt:lpstr>
      <vt:lpstr>Певица  Элла фицджеральд</vt:lpstr>
      <vt:lpstr>Мастер джаза Дюк Эллингтон</vt:lpstr>
      <vt:lpstr>Мастер джаза Гленн Миллер</vt:lpstr>
      <vt:lpstr>Эстрадная певица Лариса Долина</vt:lpstr>
      <vt:lpstr>Джаз в России</vt:lpstr>
      <vt:lpstr>Леонид Утесов в фильме «Веселые ребята»</vt:lpstr>
      <vt:lpstr>Леонид Утесов родился 9 марта 1895 года в семье мелкого одесского коммерсанта.     </vt:lpstr>
      <vt:lpstr>Леонид Утесов умер 9 марта 1982 года в подмосковном санатории.</vt:lpstr>
      <vt:lpstr>Похоронен на новодевичьем кладбище</vt:lpstr>
      <vt:lpstr>памятник на родине в Одессе</vt:lpstr>
      <vt:lpstr>джаз</vt:lpstr>
      <vt:lpstr>Направления джаза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музыка</dc:subject>
  <dc:creator>corowina</dc:creator>
  <cp:lastModifiedBy>User</cp:lastModifiedBy>
  <cp:revision>28</cp:revision>
  <dcterms:created xsi:type="dcterms:W3CDTF">2013-03-01T18:28:36Z</dcterms:created>
  <dcterms:modified xsi:type="dcterms:W3CDTF">2017-03-18T10:20:29Z</dcterms:modified>
</cp:coreProperties>
</file>