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</p:sldIdLst>
  <p:sldSz cy="5143500" cx="9144000"/>
  <p:notesSz cx="6858000" cy="9144000"/>
  <p:embeddedFontLst>
    <p:embeddedFont>
      <p:font typeface="Montserrat"/>
      <p:regular r:id="rId8"/>
      <p:bold r:id="rId9"/>
      <p:italic r:id="rId10"/>
      <p:boldItalic r:id="rId11"/>
    </p:embeddedFont>
    <p:embeddedFont>
      <p:font typeface="Montserrat Black"/>
      <p:bold r:id="rId12"/>
      <p:boldItalic r:id="rId13"/>
    </p:embeddedFont>
    <p:embeddedFont>
      <p:font typeface="Montserrat ExtraBold"/>
      <p:bold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Montserrat-boldItalic.fntdata"/><Relationship Id="rId10" Type="http://schemas.openxmlformats.org/officeDocument/2006/relationships/font" Target="fonts/Montserrat-italic.fntdata"/><Relationship Id="rId13" Type="http://schemas.openxmlformats.org/officeDocument/2006/relationships/font" Target="fonts/MontserratBlack-boldItalic.fntdata"/><Relationship Id="rId12" Type="http://schemas.openxmlformats.org/officeDocument/2006/relationships/font" Target="fonts/MontserratBlack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Montserrat-bold.fntdata"/><Relationship Id="rId15" Type="http://schemas.openxmlformats.org/officeDocument/2006/relationships/font" Target="fonts/MontserratExtraBold-boldItalic.fntdata"/><Relationship Id="rId14" Type="http://schemas.openxmlformats.org/officeDocument/2006/relationships/font" Target="fonts/MontserratExtraBo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font" Target="fonts/Montserra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ed77e340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ed77e340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ed77e340b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ed77e340b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gradFill>
          <a:gsLst>
            <a:gs pos="0">
              <a:srgbClr val="3177EE"/>
            </a:gs>
            <a:gs pos="100000">
              <a:srgbClr val="113D8A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5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hyperlink" Target="https://kfvideo.ru/index.php/ru/judo-dvd/j_yasu_yama" TargetMode="External"/><Relationship Id="rId10" Type="http://schemas.openxmlformats.org/officeDocument/2006/relationships/hyperlink" Target="https://kfvideo.ru/index.php/ru/online-store/discount-products/j_child_school" TargetMode="External"/><Relationship Id="rId13" Type="http://schemas.openxmlformats.org/officeDocument/2006/relationships/hyperlink" Target="https://kfvideo.ru/index.php/ru/online-store/economical-variant/judo-dvd-econom/j_child_jap1_econom" TargetMode="External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kfvideo.ru/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kfvideo.ru/index.php/ru/online-store/discount-products/j_child_school" TargetMode="External"/><Relationship Id="rId15" Type="http://schemas.openxmlformats.org/officeDocument/2006/relationships/hyperlink" Target="https://kfvideo.ru/index.php/ru/online-store" TargetMode="External"/><Relationship Id="rId14" Type="http://schemas.openxmlformats.org/officeDocument/2006/relationships/image" Target="../media/image11.png"/><Relationship Id="rId17" Type="http://schemas.openxmlformats.org/officeDocument/2006/relationships/hyperlink" Target="https://kfvideo.ru/index.php/ru/judo-dvd" TargetMode="External"/><Relationship Id="rId16" Type="http://schemas.openxmlformats.org/officeDocument/2006/relationships/image" Target="../media/image1.png"/><Relationship Id="rId5" Type="http://schemas.openxmlformats.org/officeDocument/2006/relationships/image" Target="../media/image14.png"/><Relationship Id="rId19" Type="http://schemas.openxmlformats.org/officeDocument/2006/relationships/hyperlink" Target="https://kfvideo.ru/" TargetMode="External"/><Relationship Id="rId6" Type="http://schemas.openxmlformats.org/officeDocument/2006/relationships/hyperlink" Target="https://kfvideo.ru/index.php/ru/online-store/economical-variant/judo-dvd-econom/j_yasu_yama_econom" TargetMode="External"/><Relationship Id="rId18" Type="http://schemas.openxmlformats.org/officeDocument/2006/relationships/hyperlink" Target="https://kfvideo.ru/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kfvideo.ru/index.php/ru/online-store/discount-products/j_child_school" TargetMode="Externa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s://kfvideo.ru/index.php/ru/judo-dvd" TargetMode="External"/><Relationship Id="rId10" Type="http://schemas.openxmlformats.org/officeDocument/2006/relationships/image" Target="../media/image4.png"/><Relationship Id="rId13" Type="http://schemas.openxmlformats.org/officeDocument/2006/relationships/image" Target="../media/image1.png"/><Relationship Id="rId12" Type="http://schemas.openxmlformats.org/officeDocument/2006/relationships/hyperlink" Target="https://kfvideo.ru/index.php/ru/online-store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kfvideo.ru/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5" Type="http://schemas.openxmlformats.org/officeDocument/2006/relationships/hyperlink" Target="https://kfvideo.ru/" TargetMode="External"/><Relationship Id="rId14" Type="http://schemas.openxmlformats.org/officeDocument/2006/relationships/hyperlink" Target="https://kfvideo.ru/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kfvideo.ru/index.php/ru/online-store/discount-products/j_child_school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www.youtube.com/user/kallistafilm/" TargetMode="Externa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hyperlink" Target="https://kfvideo.ru/" TargetMode="External"/><Relationship Id="rId10" Type="http://schemas.openxmlformats.org/officeDocument/2006/relationships/hyperlink" Target="https://kfvideo.ru/index.php/ru/online-store" TargetMode="External"/><Relationship Id="rId12" Type="http://schemas.openxmlformats.org/officeDocument/2006/relationships/hyperlink" Target="https://kfvideo.ru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kfvideo.ru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0.png"/><Relationship Id="rId5" Type="http://schemas.openxmlformats.org/officeDocument/2006/relationships/hyperlink" Target="https://kfvideo.ru/index.php/ru/online-store/discount-products/j_hiro_kat_7dan" TargetMode="External"/><Relationship Id="rId6" Type="http://schemas.openxmlformats.org/officeDocument/2006/relationships/image" Target="../media/image12.png"/><Relationship Id="rId7" Type="http://schemas.openxmlformats.org/officeDocument/2006/relationships/hyperlink" Target="https://kfvideo.ru/index.php/ru/judo-dvd" TargetMode="External"/><Relationship Id="rId8" Type="http://schemas.openxmlformats.org/officeDocument/2006/relationships/hyperlink" Target="https://kfvideo.ru/index.php/ru/online-store/economical-variant/judo-dvd-econom/j_shozo_fujii_econ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919" y="146525"/>
            <a:ext cx="3105149" cy="22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23776" y="52525"/>
            <a:ext cx="5090976" cy="509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6925" y="520050"/>
            <a:ext cx="4048076" cy="40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2271225" y="1142700"/>
            <a:ext cx="4672500" cy="7689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180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Москва. </a:t>
            </a:r>
            <a:r>
              <a:rPr b="1" lang="ru" sz="2400">
                <a:solidFill>
                  <a:srgbClr val="FFFF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9"/>
              </a:rPr>
              <a:t>Дзюдо </a:t>
            </a:r>
            <a:endParaRPr b="1" sz="2400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для детей, для тренера.</a:t>
            </a:r>
            <a:endParaRPr b="1" sz="2400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13"/>
          <p:cNvSpPr txBox="1"/>
          <p:nvPr>
            <p:ph type="ctrTitle"/>
          </p:nvPr>
        </p:nvSpPr>
        <p:spPr>
          <a:xfrm>
            <a:off x="1759500" y="238650"/>
            <a:ext cx="7332300" cy="1043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Дзюдо. Москва.</a:t>
            </a:r>
            <a:endParaRPr sz="6000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9" name="Google Shape;59;p1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87338" y="1580375"/>
            <a:ext cx="3288525" cy="32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904175" y="1675325"/>
            <a:ext cx="2782376" cy="278237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4566075" y="4147325"/>
            <a:ext cx="4525800" cy="438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5"/>
              </a:rPr>
              <a:t>Дзюдо интернет магазин. Москва.</a:t>
            </a:r>
            <a:endParaRPr b="1" sz="1800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836975" y="2061350"/>
            <a:ext cx="734668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666475" y="4147325"/>
            <a:ext cx="3807000" cy="438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7"/>
              </a:rPr>
              <a:t>Дзюдо. Купить в Москве.</a:t>
            </a:r>
            <a:endParaRPr b="1" sz="1800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295725" y="279175"/>
            <a:ext cx="1463700" cy="378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DVD/PAL/0/ALL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2789050" y="215250"/>
            <a:ext cx="2685300" cy="220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18000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uFill>
                  <a:noFill/>
                </a:uFill>
                <a:hlinkClick r:id="rId18"/>
              </a:rPr>
              <a:t> </a:t>
            </a:r>
            <a:r>
              <a:rPr b="1" lang="ru">
                <a:solidFill>
                  <a:schemeClr val="lt1"/>
                </a:solidFill>
                <a:uFill>
                  <a:noFill/>
                </a:uFill>
                <a:hlinkClick r:id="rId19"/>
              </a:rPr>
              <a:t>Посмотреть kfvideo.ru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5495300" y="4684225"/>
            <a:ext cx="19215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8916-124-59-49 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11700" y="292625"/>
            <a:ext cx="86808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Москва. Видео. Дзюдо для детей на DVD.</a:t>
            </a:r>
            <a:endParaRPr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311700" y="935700"/>
            <a:ext cx="3831000" cy="14898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Учебные фильмы по дзюдо. Школа японского дзюдо. </a:t>
            </a:r>
            <a:endParaRPr b="1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Уроки  и занятия дзюдо для детей в Москве.</a:t>
            </a:r>
            <a:endParaRPr b="1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" name="Google Shape;73;p1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5100" y="1017725"/>
            <a:ext cx="4696500" cy="307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400" y="2385313"/>
            <a:ext cx="646900" cy="6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0275" y="1940900"/>
            <a:ext cx="3285425" cy="32854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984200" y="2577900"/>
            <a:ext cx="1419600" cy="344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540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user/kallistafilm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02600" y="3402100"/>
            <a:ext cx="1741401" cy="17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2440400" y="3032225"/>
            <a:ext cx="3906496" cy="213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4920150" y="4383925"/>
            <a:ext cx="3831000" cy="567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rgbClr val="FFFF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1"/>
              </a:rPr>
              <a:t>Дзюдо. Купить в Москве.</a:t>
            </a:r>
            <a:endParaRPr b="1" sz="1800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 txBox="1"/>
          <p:nvPr/>
        </p:nvSpPr>
        <p:spPr>
          <a:xfrm>
            <a:off x="967625" y="3153675"/>
            <a:ext cx="2070000" cy="1324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rgbClr val="FFFF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2"/>
              </a:rPr>
              <a:t>Дзюдо интернет магазин. Москва.</a:t>
            </a:r>
            <a:endParaRPr b="1" sz="1800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13262" y="2517488"/>
            <a:ext cx="734668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/>
        </p:nvSpPr>
        <p:spPr>
          <a:xfrm>
            <a:off x="364350" y="101725"/>
            <a:ext cx="2354100" cy="272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18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lt1"/>
                </a:solidFill>
                <a:uFill>
                  <a:noFill/>
                </a:uFill>
                <a:hlinkClick r:id="rId14"/>
              </a:rPr>
              <a:t> </a:t>
            </a:r>
            <a:r>
              <a:rPr b="1" lang="ru">
                <a:solidFill>
                  <a:schemeClr val="lt1"/>
                </a:solidFill>
                <a:uFill>
                  <a:noFill/>
                </a:uFill>
                <a:hlinkClick r:id="rId15"/>
              </a:rPr>
              <a:t>Посмотреть kfvideo.ru</a:t>
            </a:r>
            <a:endParaRPr b="1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1630075" y="4656000"/>
            <a:ext cx="2318400" cy="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8916-124-59-49 </a:t>
            </a:r>
            <a:endParaRPr sz="18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type="title"/>
          </p:nvPr>
        </p:nvSpPr>
        <p:spPr>
          <a:xfrm>
            <a:off x="311700" y="456850"/>
            <a:ext cx="771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DVD. Школа дзюдо в Москве.</a:t>
            </a:r>
            <a:endParaRPr sz="3000">
              <a:solidFill>
                <a:srgbClr val="FFFF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89" name="Google Shape;89;p15"/>
          <p:cNvSpPr txBox="1"/>
          <p:nvPr>
            <p:ph idx="1" type="body"/>
          </p:nvPr>
        </p:nvSpPr>
        <p:spPr>
          <a:xfrm>
            <a:off x="311700" y="1152475"/>
            <a:ext cx="3795300" cy="15279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Обучение дзюдо на видео.  Дзюдо. Приёмы. Техника. Техника приёмов дзюдо. Дзюдо лучшие броски.</a:t>
            </a:r>
            <a:endParaRPr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9400" y="1181950"/>
            <a:ext cx="4732198" cy="307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0513" y="1987400"/>
            <a:ext cx="3073275" cy="30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5621250" y="4399600"/>
            <a:ext cx="3335700" cy="47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rgbClr val="FFFF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Дзюдо. Купить в Москве.</a:t>
            </a:r>
            <a:endParaRPr b="1" sz="1800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200" y="2408575"/>
            <a:ext cx="2582526" cy="258252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/>
          <p:nvPr/>
        </p:nvSpPr>
        <p:spPr>
          <a:xfrm>
            <a:off x="6886975" y="361975"/>
            <a:ext cx="20346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rgbClr val="FFFF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Дзюдо интернет магазин. Москва.</a:t>
            </a:r>
            <a:endParaRPr b="1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 txBox="1"/>
          <p:nvPr/>
        </p:nvSpPr>
        <p:spPr>
          <a:xfrm>
            <a:off x="357250" y="125400"/>
            <a:ext cx="2945400" cy="366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lt1"/>
                </a:solidFill>
                <a:uFill>
                  <a:noFill/>
                </a:uFill>
                <a:hlinkClick r:id="rId11"/>
              </a:rPr>
              <a:t> </a:t>
            </a:r>
            <a:r>
              <a:rPr b="1" lang="ru">
                <a:solidFill>
                  <a:schemeClr val="lt1"/>
                </a:solidFill>
                <a:uFill>
                  <a:noFill/>
                </a:uFill>
                <a:hlinkClick r:id="rId12"/>
              </a:rPr>
              <a:t>Посмотреть kfvideo.ru</a:t>
            </a:r>
            <a:endParaRPr b="1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 txBox="1"/>
          <p:nvPr/>
        </p:nvSpPr>
        <p:spPr>
          <a:xfrm>
            <a:off x="3906025" y="196375"/>
            <a:ext cx="25314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8916-124-59-49 </a:t>
            </a:r>
            <a:endParaRPr sz="18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