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3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6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98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2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6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7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8DBD-2FE1-4FF4-93EA-93FD7212348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4BBDC7-52B5-4CE4-A125-F56A88C82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7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o.mail.ru/redir?via_page=1&amp;type=sr&amp;redir=eJzLKCkpsNLXL84syk9NSczVKyrVL8gvKUpNyssvLtEt0y3LT0nVZ2AwNLE0NbAwNTAyZfC88m3TpOUJ17TvhvEHzxZ0AwAZdxfb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o.mail.ru/redir?via_page=1&amp;type=sr&amp;redir=eJzLKCkpsNLXLy8v10vKzC_JL8jJLMvXKyrVB_JSSzIS8_Jz9AtyEvNKivUZGAxNLE0NLEwsjc0ZkiaLfkuvPsAlX7pSJj5qeh0As_YZ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iroedam.ru/wp-content/uploads/2014/11/wpid-potrebnost-v-vode_i_1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36" y="0"/>
            <a:ext cx="719750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2613" y="3589346"/>
            <a:ext cx="6971347" cy="226278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kk-KZ" sz="9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ЭКОСАҒАТ</a:t>
            </a:r>
            <a:r>
              <a:rPr lang="kk-KZ" sz="9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9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7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719" y="3804004"/>
            <a:ext cx="3556705" cy="26375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94" y="10328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Талқылауға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4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37643" y="2656488"/>
            <a:ext cx="7965440" cy="3413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мұхитының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ластануына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кінәлі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72" y="244443"/>
            <a:ext cx="3295257" cy="21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3078" y="2412045"/>
            <a:ext cx="7965440" cy="3413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мұхиттардың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жағдайына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19" y="353085"/>
            <a:ext cx="3251198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4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5202" y="1950318"/>
            <a:ext cx="8300720" cy="42062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Әңгімелеу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моделіне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антропогендік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факторды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түсірдік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мұхитқа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болдырмау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істеуі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08" y="181069"/>
            <a:ext cx="2940153" cy="16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45699" y="2258136"/>
            <a:ext cx="8310880" cy="360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әрекетінен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зардап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шеккен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организмдерінің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түсіріңдер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жоюға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құқылы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28" y="356480"/>
            <a:ext cx="3114150" cy="17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26275" y="2330563"/>
            <a:ext cx="8239760" cy="3962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елдер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нұсқауды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орындауы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мұхиттың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ластануын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жасаулары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43" y="232421"/>
            <a:ext cx="3481184" cy="19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3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37641" y="2077066"/>
            <a:ext cx="7965440" cy="34137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ойлайсыздар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мұхиттың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ластануына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бермеген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кейіннен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тазалаған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тиімдірек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32" y="141183"/>
            <a:ext cx="2386242" cy="2386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21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1040" y="2042160"/>
            <a:ext cx="8559795" cy="40843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көздерінің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ластануын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болдырмау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қалаларыңда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істеліп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789" y="457200"/>
            <a:ext cx="6343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2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0" y="800068"/>
            <a:ext cx="9144879" cy="5157112"/>
          </a:xfrm>
        </p:spPr>
      </p:pic>
    </p:spTree>
    <p:extLst>
      <p:ext uri="{BB962C8B-B14F-4D97-AF65-F5344CB8AC3E}">
        <p14:creationId xmlns:p14="http://schemas.microsoft.com/office/powerpoint/2010/main" val="345623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25" y="5529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2" y="2079625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су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проблемасымен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сыныптық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пікірталас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оқушылармен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проблеманы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жүйелендіру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Дүниетанымдағы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  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Жаратылыстанудағы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Географиядағы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«Гидросфера».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biotoplivo.ru/images/bioethanol/plants/abengoa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7" y="4813065"/>
            <a:ext cx="2652665" cy="161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28" y="110210"/>
            <a:ext cx="2959504" cy="19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60" y="0"/>
            <a:ext cx="10515600" cy="10369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 ЖАБДЫҚ:</a:t>
            </a:r>
            <a:b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08781"/>
              </p:ext>
            </p:extLst>
          </p:nvPr>
        </p:nvGraphicFramePr>
        <p:xfrm>
          <a:off x="1381760" y="1845945"/>
          <a:ext cx="997204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440">
                  <a:extLst>
                    <a:ext uri="{9D8B030D-6E8A-4147-A177-3AD203B41FA5}">
                      <a16:colId xmlns:a16="http://schemas.microsoft.com/office/drawing/2014/main" val="2442234747"/>
                    </a:ext>
                  </a:extLst>
                </a:gridCol>
                <a:gridCol w="8743600">
                  <a:extLst>
                    <a:ext uri="{9D8B030D-6E8A-4147-A177-3AD203B41FA5}">
                      <a16:colId xmlns:a16="http://schemas.microsoft.com/office/drawing/2014/main" val="228669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үлкен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мөлдір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контейнер/шара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мөлдір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ыдыс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58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Сұйықтықтарға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ингредиенттер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1"/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8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төмендегі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кестені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қараңыз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9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09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Тұз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62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қыстырғыш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08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Жабысқақ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лента 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30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Басып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шығарылған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2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материалдары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2315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835" y="116733"/>
            <a:ext cx="2305616" cy="1729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533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C:\Users\Лаура\Desktop\4191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48" y="238030"/>
            <a:ext cx="3087231" cy="1964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685" y="23803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маңызға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0054"/>
              </p:ext>
            </p:extLst>
          </p:nvPr>
        </p:nvGraphicFramePr>
        <p:xfrm>
          <a:off x="1942685" y="1681480"/>
          <a:ext cx="875928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311">
                  <a:extLst>
                    <a:ext uri="{9D8B030D-6E8A-4147-A177-3AD203B41FA5}">
                      <a16:colId xmlns:a16="http://schemas.microsoft.com/office/drawing/2014/main" val="3934263527"/>
                    </a:ext>
                  </a:extLst>
                </a:gridCol>
                <a:gridCol w="4400801">
                  <a:extLst>
                    <a:ext uri="{9D8B030D-6E8A-4147-A177-3AD203B41FA5}">
                      <a16:colId xmlns:a16="http://schemas.microsoft.com/office/drawing/2014/main" val="3782879131"/>
                    </a:ext>
                  </a:extLst>
                </a:gridCol>
                <a:gridCol w="3914175">
                  <a:extLst>
                    <a:ext uri="{9D8B030D-6E8A-4147-A177-3AD203B41FA5}">
                      <a16:colId xmlns:a16="http://schemas.microsoft.com/office/drawing/2014/main" val="411428688"/>
                    </a:ext>
                  </a:extLst>
                </a:gridCol>
              </a:tblGrid>
              <a:tr h="599090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Гауһар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жасыл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(«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жасыл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дәрі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Минералдық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тыңайтқыштар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3476113090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Жасыл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иірімжіп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Балдырлар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гүлдеуі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3043418944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Сумен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араластырылған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қызанақ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шырыны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көмір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1679430111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Күнбағыс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майы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Жағалаудағы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мұнай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ұңғымас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412764189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Қармақ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жібі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шашқа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жіңішке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резеңкелер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тіс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жібі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Тасталған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балық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аулау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торлары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2686412803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содасы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Антибиотиктер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3714889963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пакетінің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бөлігі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Қоқыс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486948738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Суда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ерітілген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кофе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Сарқынды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сулар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656560177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Таза су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Әлемдік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мұхит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деңгейінің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артуы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1883237750"/>
                  </a:ext>
                </a:extLst>
              </a:tr>
              <a:tr h="347092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Сірке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Мұхиттың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қышқылдануы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3303882094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marL="0" lvl="0" indent="0" algn="ctr">
                        <a:buSzPct val="100000"/>
                        <a:buFontTx/>
                        <a:buNone/>
                      </a:pPr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Сынған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тіс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тазартқыштар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майысқан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Дүлей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зілзалалар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240865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01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919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8489" y="1240506"/>
            <a:ext cx="5024120" cy="411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Контейнер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Контейнерге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қыстырғышты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қыстырыңыз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Қыстырғыштар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кезеңіндеріндегі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баламасы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Контейнерге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қыстырылған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миллион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артуын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19900" y="1240506"/>
            <a:ext cx="5207000" cy="35966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ингредиентті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ыдысқа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Ыдыстарға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этикетка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жапсырыңыз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контейнердің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тұзды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25547" y="2201602"/>
            <a:ext cx="508000" cy="518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20657" y="1550460"/>
            <a:ext cx="508000" cy="518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05" y="4463358"/>
            <a:ext cx="2866352" cy="218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4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70560" y="845820"/>
            <a:ext cx="4866640" cy="45364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шығарыңыз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карточкаларды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контейнердің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қабырғасына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жапсырыңыз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алынатындай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жапсырыңыз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қолында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1840" y="1028700"/>
            <a:ext cx="5781040" cy="4053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контейнердің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айналасындағы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орындықтарды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қатысуына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56640" y="2077720"/>
            <a:ext cx="508000" cy="518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60440" y="1539240"/>
            <a:ext cx="508000" cy="5384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270" y="5276850"/>
            <a:ext cx="237002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84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82880" y="309880"/>
            <a:ext cx="2692400" cy="1402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05280" y="1452880"/>
            <a:ext cx="3962400" cy="3495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оқушыға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есеппен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ингредиенттері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ыдыстарды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карточканы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қыстырғышты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таратыңыз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5680" y="274320"/>
            <a:ext cx="5628640" cy="44805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беретініңізді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түсіндіріңіз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контейнер –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қыстырылған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миллион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таратылған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ыдыстар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экожүйелерінің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антропогендік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білдіретінін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түсіндіріп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контейнерге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қыстырылған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карточкаларына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назарын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аудартыңыз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360" y="5140960"/>
            <a:ext cx="6817360" cy="1534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Ескертпе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таратылатын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29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оқушыға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есептелген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карточка + 13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оқушыдан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артықтарды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қыстырғышпен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қыстырыңыз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29-дан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командаларға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объектісі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лауазымдарға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тағайындаңыз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мәселен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капитандары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21840" y="2148840"/>
            <a:ext cx="508000" cy="518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93840" y="365760"/>
            <a:ext cx="508000" cy="518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66" y="4879817"/>
            <a:ext cx="2556047" cy="18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5920" y="629920"/>
            <a:ext cx="6705600" cy="6045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ыдыстан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карточкадан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әңгімені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тыңдауын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Қыстырғыштары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Ыдысы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этикеткасынан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естігенде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мұхитқа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контейнерге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ингредиентті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қосудың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карточкасы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карточкасынан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естігенде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контейнерден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тастайды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Қыстырғыштары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кезек-кезегімен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контейнерге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қыстырғыштарды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қыстырады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миллионға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артқанда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қыстырғыш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қыстырылады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03440" y="523240"/>
            <a:ext cx="4724400" cy="22656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екпін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әңгімені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орындауға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үлгеруі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сөздерден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кідіріс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ұмытпаңыз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7294880" y="3068320"/>
            <a:ext cx="4094480" cy="360680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Талқылауға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көшіңіз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көретіндерін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сипаттауға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ұсыныңыз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Ұстанымдары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дәлелді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болуға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назарын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аудартыңыз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5360" y="1920240"/>
            <a:ext cx="508000" cy="518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08240" y="629920"/>
            <a:ext cx="508000" cy="518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75040" y="3266440"/>
            <a:ext cx="508000" cy="518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9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367984" y="761999"/>
            <a:ext cx="7498080" cy="414528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304" y="179161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88" y="3479178"/>
            <a:ext cx="4218915" cy="3217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3409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710</Words>
  <Application>Microsoft Office PowerPoint</Application>
  <PresentationFormat>Широкоэкранный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Легкий дым</vt:lpstr>
      <vt:lpstr>ЭКОСАҒАТ </vt:lpstr>
      <vt:lpstr>МАҚСАТЫ:</vt:lpstr>
      <vt:lpstr> ҚАЖЕТТІ ЖАБДЫҚ: </vt:lpstr>
      <vt:lpstr>Қажетті заттар және олар қандай маңызға ие.</vt:lpstr>
      <vt:lpstr>СИПАТТАМА</vt:lpstr>
      <vt:lpstr>Презентация PowerPoint</vt:lpstr>
      <vt:lpstr>Презентация PowerPoint</vt:lpstr>
      <vt:lpstr>Презентация PowerPoint</vt:lpstr>
      <vt:lpstr>ӘҢГІМЕ</vt:lpstr>
      <vt:lpstr>Талқылауға арналған сұрақтар: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ЭКОСАҒАТ </dc:title>
  <dc:creator>cvb</dc:creator>
  <cp:lastModifiedBy>cvb</cp:lastModifiedBy>
  <cp:revision>28</cp:revision>
  <cp:lastPrinted>2019-10-02T09:36:13Z</cp:lastPrinted>
  <dcterms:created xsi:type="dcterms:W3CDTF">2019-10-02T04:38:22Z</dcterms:created>
  <dcterms:modified xsi:type="dcterms:W3CDTF">2019-10-02T12:07:39Z</dcterms:modified>
</cp:coreProperties>
</file>