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8"/>
  </p:handoutMasterIdLst>
  <p:sldIdLst>
    <p:sldId id="256" r:id="rId2"/>
    <p:sldId id="273" r:id="rId3"/>
    <p:sldId id="257" r:id="rId4"/>
    <p:sldId id="259" r:id="rId5"/>
    <p:sldId id="260" r:id="rId6"/>
    <p:sldId id="289" r:id="rId7"/>
    <p:sldId id="290" r:id="rId8"/>
    <p:sldId id="291" r:id="rId9"/>
    <p:sldId id="292" r:id="rId10"/>
    <p:sldId id="262" r:id="rId11"/>
    <p:sldId id="293" r:id="rId12"/>
    <p:sldId id="261" r:id="rId13"/>
    <p:sldId id="294" r:id="rId14"/>
    <p:sldId id="258" r:id="rId15"/>
    <p:sldId id="263" r:id="rId16"/>
    <p:sldId id="264" r:id="rId17"/>
    <p:sldId id="265" r:id="rId18"/>
    <p:sldId id="274" r:id="rId19"/>
    <p:sldId id="266" r:id="rId20"/>
    <p:sldId id="267" r:id="rId21"/>
    <p:sldId id="268" r:id="rId22"/>
    <p:sldId id="269" r:id="rId23"/>
    <p:sldId id="270" r:id="rId24"/>
    <p:sldId id="295" r:id="rId25"/>
    <p:sldId id="296" r:id="rId26"/>
    <p:sldId id="297" r:id="rId27"/>
    <p:sldId id="299" r:id="rId28"/>
    <p:sldId id="298" r:id="rId29"/>
    <p:sldId id="271" r:id="rId30"/>
    <p:sldId id="272" r:id="rId31"/>
    <p:sldId id="286" r:id="rId32"/>
    <p:sldId id="275" r:id="rId33"/>
    <p:sldId id="276" r:id="rId34"/>
    <p:sldId id="277" r:id="rId35"/>
    <p:sldId id="278" r:id="rId36"/>
    <p:sldId id="279" r:id="rId37"/>
    <p:sldId id="300" r:id="rId38"/>
    <p:sldId id="301" r:id="rId39"/>
    <p:sldId id="302" r:id="rId40"/>
    <p:sldId id="303" r:id="rId41"/>
    <p:sldId id="304" r:id="rId42"/>
    <p:sldId id="280" r:id="rId43"/>
    <p:sldId id="281" r:id="rId44"/>
    <p:sldId id="282" r:id="rId45"/>
    <p:sldId id="287" r:id="rId46"/>
    <p:sldId id="284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104" d="100"/>
          <a:sy n="104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9BD82-5C62-46A0-995C-3E712769E2C4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FE5A3-9A17-42EC-822C-055305588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0;&#1085;&#1072;\Desktop\antonio_vivaldi_-_vremena_goda._leto_(zaycev.net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5446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endParaRPr lang="ru-RU" sz="80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8000" dirty="0" smtClean="0">
                <a:latin typeface="Arial Black" pitchFamily="34" charset="0"/>
              </a:rPr>
              <a:t>ЭКОЛОГИЯ</a:t>
            </a:r>
          </a:p>
          <a:p>
            <a:pPr algn="ctr">
              <a:buNone/>
            </a:pPr>
            <a:r>
              <a:rPr lang="ru-RU" sz="8800" dirty="0" smtClean="0">
                <a:latin typeface="Arial Black" pitchFamily="34" charset="0"/>
              </a:rPr>
              <a:t> И </a:t>
            </a:r>
          </a:p>
          <a:p>
            <a:pPr algn="ctr">
              <a:buNone/>
            </a:pPr>
            <a:r>
              <a:rPr lang="ru-RU" sz="8000" dirty="0" smtClean="0">
                <a:latin typeface="Arial Black" pitchFamily="34" charset="0"/>
              </a:rPr>
              <a:t>МАТЕМАТИКА!</a:t>
            </a:r>
            <a:endParaRPr lang="ru-RU" sz="8000" dirty="0">
              <a:latin typeface="Arial Black" pitchFamily="34" charset="0"/>
            </a:endParaRPr>
          </a:p>
        </p:txBody>
      </p:sp>
      <p:pic>
        <p:nvPicPr>
          <p:cNvPr id="6" name="antonio_vivaldi_-_vremena_goda._leto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476672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461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1167" y="476672"/>
            <a:ext cx="9215167" cy="60898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bezlesivanie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764704"/>
            <a:ext cx="9280181" cy="553933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73530148_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1425" y="332656"/>
            <a:ext cx="9195425" cy="64121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461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520" y="404664"/>
            <a:ext cx="8959480" cy="598050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3bc227555447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3bc227555447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88626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3bc227555447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3bc227555447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8000" dirty="0" smtClean="0">
                <a:solidFill>
                  <a:srgbClr val="C00000"/>
                </a:solidFill>
                <a:latin typeface="Arial Black" pitchFamily="34" charset="0"/>
              </a:rPr>
              <a:t>Внимание -Опасность!</a:t>
            </a:r>
            <a:endParaRPr lang="ru-RU" sz="8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9794_14599264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5714" y="476672"/>
            <a:ext cx="9309714" cy="62206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user_file_53bc227555447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83357" cy="6525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7561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012637" cy="60046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o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0190" y="332656"/>
            <a:ext cx="9207535" cy="63647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20741282_otxody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516" y="836712"/>
            <a:ext cx="8798160" cy="5865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ochnie-vod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3956" y="332656"/>
            <a:ext cx="9500492" cy="6525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685a71d0156eae0a3a10886b4590f95f8c1cf8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6004"/>
            <a:ext cx="9050288" cy="678771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_2017-08-08_12-11-59+%282%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12576" y="764704"/>
            <a:ext cx="9546299" cy="536979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2608"/>
            <a:ext cx="9374144" cy="703060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DDUGx-TXkAAxSb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21771" y="764704"/>
            <a:ext cx="9765771" cy="549324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74452462_dlya-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260648"/>
            <a:ext cx="9159924" cy="6106616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3bc227555447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3241"/>
            <a:ext cx="9086345" cy="68147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8000" dirty="0" smtClean="0">
                <a:solidFill>
                  <a:srgbClr val="C00000"/>
                </a:solidFill>
                <a:latin typeface="Arial Black" pitchFamily="34" charset="0"/>
              </a:rPr>
              <a:t>Внимание -Опасность!</a:t>
            </a:r>
            <a:endParaRPr lang="ru-RU" sz="8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3bc227555447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19" y="-81389"/>
            <a:ext cx="9252520" cy="69393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8000" dirty="0" smtClean="0">
                <a:solidFill>
                  <a:srgbClr val="FF0000"/>
                </a:solidFill>
                <a:latin typeface="Arial Black" pitchFamily="34" charset="0"/>
              </a:rPr>
              <a:t>Внимание -Опасность!</a:t>
            </a:r>
            <a:endParaRPr lang="ru-RU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134e7aefe54c4b71bc8953f3ea789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95" y="548680"/>
            <a:ext cx="9087205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35749_original-777x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1718" y="908720"/>
            <a:ext cx="9425718" cy="558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B397C07-7598-471C-A06B-D279FE58A44D_cx0_cy13_cw0_w1023_r1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9205"/>
            <a:ext cx="9144000" cy="5450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gnum_picture_14937817166377539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91" y="188640"/>
            <a:ext cx="9132809" cy="6669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474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ace-debr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9714"/>
            <a:ext cx="9144000" cy="489857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05_a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002"/>
            <a:ext cx="8950040" cy="67125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56592" y="260648"/>
            <a:ext cx="9686058" cy="6453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sor-z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-432242"/>
            <a:ext cx="5744656" cy="729024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g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-67068"/>
            <a:ext cx="9027368" cy="678055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user_file_53bc227555447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user_file_53bc227555447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6408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51" y="260648"/>
            <a:ext cx="9121049" cy="6480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user_file_53bc227555447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117" y="404664"/>
            <a:ext cx="9184117" cy="688808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dex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8826"/>
            <a:ext cx="9144000" cy="6849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bezlesivanie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344" y="116633"/>
            <a:ext cx="8988490" cy="6741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8309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548680"/>
            <a:ext cx="8955360" cy="59702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6e41218a4bc6c2c62d12f9c022db9eb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005779" cy="593266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bezlesivani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47323" y="548680"/>
            <a:ext cx="9891323" cy="568863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0bfea302201671d794e07e579fd0b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5754" y="548680"/>
            <a:ext cx="9189754" cy="600466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</TotalTime>
  <Words>17</Words>
  <Application>Microsoft Office PowerPoint</Application>
  <PresentationFormat>Экран (4:3)</PresentationFormat>
  <Paragraphs>10</Paragraphs>
  <Slides>46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Дина</dc:creator>
  <cp:lastModifiedBy>Дина</cp:lastModifiedBy>
  <cp:revision>12</cp:revision>
  <dcterms:created xsi:type="dcterms:W3CDTF">2017-12-20T07:06:00Z</dcterms:created>
  <dcterms:modified xsi:type="dcterms:W3CDTF">2017-12-25T06:01:43Z</dcterms:modified>
</cp:coreProperties>
</file>