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733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903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130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054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25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4524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300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797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501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766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821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32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02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99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0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885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76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DB5F36-CCDB-4475-95DC-86731999129F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2BCC64-CFFF-4127-9969-83D559C71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78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293" y="2112818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экономическая наука. Экономические системы. Экономика семьи</a:t>
            </a:r>
          </a:p>
        </p:txBody>
      </p:sp>
    </p:spTree>
    <p:extLst>
      <p:ext uri="{BB962C8B-B14F-4D97-AF65-F5344CB8AC3E}">
        <p14:creationId xmlns:p14="http://schemas.microsoft.com/office/powerpoint/2010/main" xmlns="" val="287653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983" y="1683326"/>
            <a:ext cx="10018713" cy="3747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кономика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система жизнеобеспечения страны, решающая задачи производства, распределения и потребления различных благ и услуг, необходимых для удовлетворения потребностей как отдельного человека, так и фирмы и государства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наука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отрасль знаний, посвященная изучению правил,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рационализировать поведение экономического субъекта (человека, фирмы, государства) при решении им своих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проблем.</a:t>
            </a:r>
          </a:p>
        </p:txBody>
      </p:sp>
    </p:spTree>
    <p:extLst>
      <p:ext uri="{BB962C8B-B14F-4D97-AF65-F5344CB8AC3E}">
        <p14:creationId xmlns:p14="http://schemas.microsoft.com/office/powerpoint/2010/main" xmlns="" val="180626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0566" y="630382"/>
            <a:ext cx="10018713" cy="142009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Экономику принято разделять на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микроэкономику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макроэкономику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0566" y="1870364"/>
            <a:ext cx="10018713" cy="374072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Микроэкономика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область хозяйственных отношений, связанная с деятельностью отдельных производителей товаров и услуг, организацией хозяйственной деятельности на уровне отдельных фирм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Макроэкономика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часть экономики, охватывающая экономические процессы в масштабах национального или мирового хозяйства в целом.</a:t>
            </a:r>
          </a:p>
        </p:txBody>
      </p:sp>
    </p:spTree>
    <p:extLst>
      <p:ext uri="{BB962C8B-B14F-4D97-AF65-F5344CB8AC3E}">
        <p14:creationId xmlns:p14="http://schemas.microsoft.com/office/powerpoint/2010/main" xmlns="" val="404904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4528" y="1544781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построена на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экономической деятельности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которая, в свою очередь, состоит из четырех основных элементов: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–&gt; распределение –&gt; обмен –&gt;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11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984" y="0"/>
            <a:ext cx="10018713" cy="131618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экономики как науки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0625952"/>
              </p:ext>
            </p:extLst>
          </p:nvPr>
        </p:nvGraphicFramePr>
        <p:xfrm>
          <a:off x="2479962" y="1219199"/>
          <a:ext cx="8714509" cy="5134662"/>
        </p:xfrm>
        <a:graphic>
          <a:graphicData uri="http://schemas.openxmlformats.org/drawingml/2006/table">
            <a:tbl>
              <a:tblPr/>
              <a:tblGrid>
                <a:gridCol w="2925066">
                  <a:extLst>
                    <a:ext uri="{9D8B030D-6E8A-4147-A177-3AD203B41FA5}">
                      <a16:colId xmlns:a16="http://schemas.microsoft.com/office/drawing/2014/main" xmlns="" val="2738760355"/>
                    </a:ext>
                  </a:extLst>
                </a:gridCol>
                <a:gridCol w="2900790">
                  <a:extLst>
                    <a:ext uri="{9D8B030D-6E8A-4147-A177-3AD203B41FA5}">
                      <a16:colId xmlns:a16="http://schemas.microsoft.com/office/drawing/2014/main" xmlns="" val="231847781"/>
                    </a:ext>
                  </a:extLst>
                </a:gridCol>
                <a:gridCol w="2888653">
                  <a:extLst>
                    <a:ext uri="{9D8B030D-6E8A-4147-A177-3AD203B41FA5}">
                      <a16:colId xmlns:a16="http://schemas.microsoft.com/office/drawing/2014/main" xmlns="" val="539706381"/>
                    </a:ext>
                  </a:extLst>
                </a:gridCol>
              </a:tblGrid>
              <a:tr h="24194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i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</a:t>
                      </a:r>
                      <a:endParaRPr lang="ru-RU" sz="1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i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Сущность</a:t>
                      </a:r>
                      <a:endParaRPr lang="ru-RU" sz="1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i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1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0532582"/>
                  </a:ext>
                </a:extLst>
              </a:tr>
              <a:tr h="1269550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Познавательная</a:t>
                      </a:r>
                      <a:endParaRPr lang="ru-RU" sz="1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Способствует получению сведений и новых знаний об окружающем мире.</a:t>
                      </a: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Благодаря экономической науке Николай наконец узнал, за что и почему с него взимают налоги.</a:t>
                      </a: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093794"/>
                  </a:ext>
                </a:extLst>
              </a:tr>
              <a:tr h="1476355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Методологическая</a:t>
                      </a:r>
                      <a:endParaRPr lang="ru-RU" sz="1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Выработка методов для максимально эффективного производства в условиях ограниченности ресурсов.</a:t>
                      </a: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повышения производительности труда Юрий Вольхрамович нанял дополнительную рабочую силу.</a:t>
                      </a: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4536392"/>
                  </a:ext>
                </a:extLst>
              </a:tr>
              <a:tr h="2096767"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</a:t>
                      </a:r>
                      <a:endParaRPr lang="ru-RU" sz="1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Применение экономических законов в повседневной жизни.</a:t>
                      </a: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предприниматель Ренат узнал, что обесцвечивать волосы стало модно, он в повысил цену на покраску волос в своей парикмахерской.</a:t>
                      </a:r>
                    </a:p>
                  </a:txBody>
                  <a:tcPr marL="22089" marR="22089" marT="8835" marB="883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984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945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420" y="865910"/>
            <a:ext cx="10018713" cy="1184564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системы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формы организации хозяйственной жизни общества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4419" y="2147457"/>
            <a:ext cx="10018713" cy="37407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систем:</a:t>
            </a:r>
          </a:p>
          <a:p>
            <a:pPr algn="just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-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организации экономической жизни, при котором земля и 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находятся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общем владении племени, а ограниченные ресурсы распределяются в соответствии с длительно существующими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традициями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Рыночная -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организации экономической жизни, при котором капитал и земля находятся в собственности отдельных лиц, а ограниченные ресурсы распределяются по законам 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рынков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Командная -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организации экономической жизни, при котором капитал и земля находятся в собственности государства, а распределение ограниченных ресурсов осуществляется по указаниям центральных органов управления и в соответствии с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планами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Смешанная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681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770" y="-163413"/>
            <a:ext cx="10018713" cy="175259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доходов и расходов семьи 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времени составляет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36617" y="1589186"/>
            <a:ext cx="991386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семьи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счёт основных видов ресурсов: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недвижимости,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мебель, одежда, бытовая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техника)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способности, время и силы,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у членов семьи для обеспечения её средствами существования и выполнения необходимой работы по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дому)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освещения и обогрева места проживания семьи, количество 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электроэнергии)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членов семьи о способах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домашних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сбережения семьи, все доходы, получаемые её членами из разных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источников: зарплаты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пенсии, стипендии, собственный бизнес, подсобное хозяйство, проценты с банковских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вкладов)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094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4529" y="1205345"/>
            <a:ext cx="10018713" cy="504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семьи могут носить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выплаты) либо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(прибыль от собственного бизнеса).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разделить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затраты на питание, одежду, плату за жильё и коммунальные услуги. Расходы, связанные с желанием улучшить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перечисленного выше, а также покупка бытовой техники, предметов роскоши, затраты на досуг 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относятся к расходам произвольного характера.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6599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94</TotalTime>
  <Words>317</Words>
  <Application>Microsoft Office PowerPoint</Application>
  <PresentationFormat>Произвольный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Раздел 1. Экономика и экономическая наука. Экономические системы. Экономика семьи</vt:lpstr>
      <vt:lpstr>Слайд 2</vt:lpstr>
      <vt:lpstr>Экономику принято разделять на микроэкономику и макроэкономику </vt:lpstr>
      <vt:lpstr>Слайд 4</vt:lpstr>
      <vt:lpstr>Функции экономики как науки</vt:lpstr>
      <vt:lpstr>Экономические системы — формы организации хозяйственной жизни общества </vt:lpstr>
      <vt:lpstr>Совокупность доходов и расходов семьи за определённый период времени составляет семейный бюджет. 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1. Экономика и экономическая наука. Экономические системы. Экономика семьи</dc:title>
  <dc:creator>Пользователь Windows</dc:creator>
  <cp:lastModifiedBy>Admin</cp:lastModifiedBy>
  <cp:revision>10</cp:revision>
  <dcterms:created xsi:type="dcterms:W3CDTF">2019-05-28T03:17:56Z</dcterms:created>
  <dcterms:modified xsi:type="dcterms:W3CDTF">2019-06-19T02:56:00Z</dcterms:modified>
</cp:coreProperties>
</file>