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70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5" r:id="rId12"/>
    <p:sldId id="267" r:id="rId13"/>
    <p:sldId id="268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8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27.02.2018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Урал : Природа и </a:t>
            </a:r>
            <a:r>
              <a:rPr lang="ru-RU" dirty="0" err="1" smtClean="0"/>
              <a:t>ЭГП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таблицу « Природные ресурсы Урала»</a:t>
            </a:r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428596" y="1928802"/>
          <a:ext cx="8358246" cy="1674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93041"/>
                <a:gridCol w="1393041"/>
                <a:gridCol w="1393041"/>
                <a:gridCol w="1393041"/>
                <a:gridCol w="1393041"/>
                <a:gridCol w="1393041"/>
              </a:tblGrid>
              <a:tr h="1060432">
                <a:tc>
                  <a:txBody>
                    <a:bodyPr/>
                    <a:lstStyle/>
                    <a:p>
                      <a:r>
                        <a:rPr lang="ru-RU" dirty="0" smtClean="0"/>
                        <a:t>Климатические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dirty="0" smtClean="0"/>
                        <a:t>Водные </a:t>
                      </a:r>
                    </a:p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Почвенные</a:t>
                      </a:r>
                      <a:r>
                        <a:rPr lang="ru-RU" baseline="0" dirty="0" smtClean="0"/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Лесные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биологические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рекреационные</a:t>
                      </a:r>
                      <a:endParaRPr lang="ru-RU" dirty="0"/>
                    </a:p>
                  </a:txBody>
                  <a:tcPr/>
                </a:tc>
              </a:tr>
              <a:tr h="614378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Какой вывод можно сделать  о природе изучая карты Урала?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457200" y="228600"/>
            <a:ext cx="8229600" cy="762000"/>
          </a:xfrm>
          <a:prstGeom prst="rect">
            <a:avLst/>
          </a:prstGeom>
          <a:solidFill>
            <a:srgbClr val="99CC00">
              <a:alpha val="81000"/>
            </a:srgbClr>
          </a:solidFill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План ЭГП: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251520" y="1052736"/>
            <a:ext cx="5112568" cy="4608512"/>
          </a:xfrm>
          <a:prstGeom prst="rect">
            <a:avLst/>
          </a:prstGeom>
        </p:spPr>
        <p:txBody>
          <a:bodyPr/>
          <a:lstStyle/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Центральность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(центральное положение, периферийное, окраинное)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Соседи </a:t>
            </a:r>
            <a:r>
              <a:rPr kumimoji="0" lang="ru-RU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(экономические районы и соседние страны, их особенности)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Положение по отношению к сырьевым и топливно-энергетическим базам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Выход к морям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Транзитные связи</a:t>
            </a: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Вывод о 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выгодности:____________</a:t>
            </a: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09600" marR="0" lvl="0" indent="-609600" algn="l" defTabSz="914400" rtl="0" eaLnBrk="1" fontAlgn="auto" latinLnBrk="0" hangingPunct="1">
              <a:lnSpc>
                <a:spcPct val="9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5724128" y="1268760"/>
            <a:ext cx="2743200" cy="1751013"/>
          </a:xfrm>
          <a:prstGeom prst="rect">
            <a:avLst/>
          </a:prstGeom>
          <a:noFill/>
          <a:ln w="57150" cmpd="thinThick">
            <a:solidFill>
              <a:srgbClr val="FF0000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</a:rPr>
              <a:t>ЗАДАНИЕ:</a:t>
            </a:r>
          </a:p>
          <a:p>
            <a:pPr algn="ctr">
              <a:spcBef>
                <a:spcPct val="50000"/>
              </a:spcBef>
              <a:defRPr/>
            </a:pPr>
            <a:r>
              <a:rPr lang="ru-RU" b="1" dirty="0">
                <a:solidFill>
                  <a:srgbClr val="FF0000"/>
                </a:solidFill>
                <a:latin typeface="Arial" pitchFamily="34" charset="0"/>
              </a:rPr>
              <a:t>Пользуясь картами атласа, дайте характеристику ЭГП</a:t>
            </a:r>
            <a:r>
              <a:rPr lang="en-US" b="1" dirty="0">
                <a:solidFill>
                  <a:srgbClr val="FF0000"/>
                </a:solidFill>
                <a:latin typeface="Arial" pitchFamily="34" charset="0"/>
              </a:rPr>
              <a:t> </a:t>
            </a:r>
            <a:r>
              <a:rPr lang="ru-RU" b="1" dirty="0">
                <a:solidFill>
                  <a:srgbClr val="FF0000"/>
                </a:solidFill>
                <a:latin typeface="Arial" pitchFamily="34" charset="0"/>
              </a:rPr>
              <a:t>района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0"/>
            <a:ext cx="81534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200000"/>
                  </a:schemeClr>
                </a:solidFill>
              </a:rPr>
              <a:t>              Проблема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1412875"/>
            <a:ext cx="8153400" cy="4038600"/>
          </a:xfrm>
        </p:spPr>
        <p:txBody>
          <a:bodyPr/>
          <a:lstStyle/>
          <a:p>
            <a:pPr eaLnBrk="1" hangingPunct="1"/>
            <a:r>
              <a:rPr lang="ru-RU" smtClean="0"/>
              <a:t>УРАЛ разъединяет или соединяет европейскую часть России и Сибирь?</a:t>
            </a:r>
          </a:p>
          <a:p>
            <a:pPr eaLnBrk="1" hangingPunct="1"/>
            <a:endParaRPr lang="ru-RU" smtClean="0"/>
          </a:p>
        </p:txBody>
      </p: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2492375"/>
            <a:ext cx="5111750" cy="337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5" descr="058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19925" y="4508500"/>
            <a:ext cx="12382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200000"/>
                  </a:schemeClr>
                </a:solidFill>
              </a:rPr>
              <a:t>План урока: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8353425" cy="5141913"/>
          </a:xfrm>
        </p:spPr>
        <p:txBody>
          <a:bodyPr/>
          <a:lstStyle/>
          <a:p>
            <a:pPr eaLnBrk="1" hangingPunct="1"/>
            <a:r>
              <a:rPr lang="ru-RU" sz="2700" dirty="0" smtClean="0"/>
              <a:t>Изучить: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700" dirty="0" smtClean="0"/>
              <a:t>Состав </a:t>
            </a:r>
            <a:r>
              <a:rPr lang="ru-RU" sz="2700" dirty="0" smtClean="0"/>
              <a:t>Уральского экономического района.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700" dirty="0" smtClean="0"/>
              <a:t>Природные условия.</a:t>
            </a:r>
            <a:endParaRPr lang="ru-RU" sz="27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700" dirty="0" smtClean="0"/>
              <a:t>Природные ресурсы.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Оценку </a:t>
            </a:r>
            <a:r>
              <a:rPr lang="ru-RU" sz="2700" dirty="0" err="1" smtClean="0"/>
              <a:t>ЭГП</a:t>
            </a:r>
            <a:r>
              <a:rPr lang="ru-RU" sz="2700" dirty="0" smtClean="0"/>
              <a:t>.</a:t>
            </a:r>
            <a:endParaRPr lang="ru-RU" sz="2700" dirty="0" smtClean="0"/>
          </a:p>
          <a:p>
            <a:pPr eaLnBrk="1" hangingPunct="1"/>
            <a:r>
              <a:rPr lang="ru-RU" sz="2700" dirty="0" smtClean="0"/>
              <a:t>Дать ответ на вопрос: УРАЛ разъединяет или соединяет европейскую часть России и Сибирь?</a:t>
            </a:r>
          </a:p>
          <a:p>
            <a:pPr eaLnBrk="1" hangingPunct="1">
              <a:buNone/>
            </a:pPr>
            <a:endParaRPr lang="ru-RU" sz="2700" dirty="0" smtClean="0"/>
          </a:p>
        </p:txBody>
      </p:sp>
      <p:pic>
        <p:nvPicPr>
          <p:cNvPr id="11268" name="Picture 5" descr="0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5429250"/>
            <a:ext cx="12382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mtClean="0">
                <a:solidFill>
                  <a:schemeClr val="tx2">
                    <a:satMod val="200000"/>
                  </a:schemeClr>
                </a:solidFill>
              </a:rPr>
              <a:t>План урока: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395288" y="1600200"/>
            <a:ext cx="8353425" cy="5141913"/>
          </a:xfrm>
        </p:spPr>
        <p:txBody>
          <a:bodyPr/>
          <a:lstStyle/>
          <a:p>
            <a:pPr eaLnBrk="1" hangingPunct="1"/>
            <a:r>
              <a:rPr lang="ru-RU" sz="2700" dirty="0" smtClean="0"/>
              <a:t>Изучить: 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700" dirty="0" smtClean="0"/>
              <a:t>Состав </a:t>
            </a:r>
            <a:r>
              <a:rPr lang="ru-RU" sz="2700" dirty="0" smtClean="0"/>
              <a:t>Уральского экономического района.</a:t>
            </a:r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700" dirty="0" smtClean="0"/>
              <a:t>Природные условия.</a:t>
            </a:r>
            <a:endParaRPr lang="ru-RU" sz="2700" dirty="0" smtClean="0"/>
          </a:p>
          <a:p>
            <a:pPr marL="514350" indent="-514350" eaLnBrk="1" hangingPunct="1">
              <a:buFont typeface="+mj-lt"/>
              <a:buAutoNum type="arabicPeriod"/>
            </a:pPr>
            <a:r>
              <a:rPr lang="ru-RU" sz="2700" dirty="0" smtClean="0"/>
              <a:t>Природные ресурсы.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700" dirty="0" smtClean="0"/>
              <a:t>Оценку </a:t>
            </a:r>
            <a:r>
              <a:rPr lang="ru-RU" sz="2700" dirty="0" err="1" smtClean="0"/>
              <a:t>ЭГП</a:t>
            </a:r>
            <a:r>
              <a:rPr lang="ru-RU" sz="2700" dirty="0" smtClean="0"/>
              <a:t>.</a:t>
            </a:r>
            <a:endParaRPr lang="ru-RU" sz="2700" dirty="0" smtClean="0"/>
          </a:p>
          <a:p>
            <a:pPr eaLnBrk="1" hangingPunct="1"/>
            <a:r>
              <a:rPr lang="ru-RU" sz="2700" dirty="0" smtClean="0"/>
              <a:t>Дать ответ на вопрос: УРАЛ разъединяет или соединяет европейскую часть России и Сибирь?</a:t>
            </a:r>
          </a:p>
          <a:p>
            <a:pPr eaLnBrk="1" hangingPunct="1">
              <a:buNone/>
            </a:pPr>
            <a:endParaRPr lang="ru-RU" sz="2700" dirty="0" smtClean="0"/>
          </a:p>
        </p:txBody>
      </p:sp>
      <p:pic>
        <p:nvPicPr>
          <p:cNvPr id="11268" name="Picture 5" descr="058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00938" y="5429250"/>
            <a:ext cx="1238250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Выучить материал </a:t>
            </a:r>
          </a:p>
          <a:p>
            <a:r>
              <a:rPr lang="ru-RU" dirty="0" smtClean="0"/>
              <a:t>Дать </a:t>
            </a:r>
            <a:r>
              <a:rPr lang="ru-RU" dirty="0" smtClean="0"/>
              <a:t>характеристику </a:t>
            </a:r>
            <a:r>
              <a:rPr lang="ru-RU" dirty="0" smtClean="0"/>
              <a:t>освоению района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928662" y="3429000"/>
          <a:ext cx="6324600" cy="1233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62300"/>
                <a:gridCol w="3162300"/>
              </a:tblGrid>
              <a:tr h="867415">
                <a:tc>
                  <a:txBody>
                    <a:bodyPr/>
                    <a:lstStyle/>
                    <a:p>
                      <a:r>
                        <a:rPr lang="ru-RU" dirty="0" smtClean="0"/>
                        <a:t>Основные этапы ( годы)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События </a:t>
                      </a:r>
                      <a:endParaRPr lang="ru-RU" dirty="0"/>
                    </a:p>
                  </a:txBody>
                  <a:tcPr/>
                </a:tc>
              </a:tr>
              <a:tr h="351785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 № 1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Назовите состав Уральского экономического района с помощью карты на стр. 228 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1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C0C0C0"/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С о с т а в:</a:t>
            </a:r>
            <a:endParaRPr kumimoji="0" lang="ru-RU" sz="44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3" name="Picture 5" descr="250px-Urals_economic_regio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28600"/>
            <a:ext cx="2381250" cy="1409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457200" y="17526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Республика Башкортостан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Удмуртская Республика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Курганская область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Оренбургская область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Пермский край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Свердловская область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3200" b="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Челябинская область </a:t>
            </a:r>
          </a:p>
        </p:txBody>
      </p:sp>
      <p:pic>
        <p:nvPicPr>
          <p:cNvPr id="7" name="Содержимое 5" descr="_osobenno_bolshoe_znachenie_metallurgicheskaj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63078" y="2357430"/>
            <a:ext cx="4122846" cy="402389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472" y="157161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Дайте характеристику рельефа Урала и объясните с чем связано разнообразие горных пород 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схему «Полезные ископаемые Урала»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214554"/>
            <a:ext cx="83058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Объясните различия в климатических особенностей разных частей Урала? 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Составьте таблицу « Природные ресурсы Урала»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 Вы думаете, какие колонки будут в таблице?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16</TotalTime>
  <Words>253</Words>
  <PresentationFormat>Экран (4:3)</PresentationFormat>
  <Paragraphs>54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Урал : Природа и ЭГП</vt:lpstr>
      <vt:lpstr>План урока:</vt:lpstr>
      <vt:lpstr>Домашнее задание</vt:lpstr>
      <vt:lpstr>ЗАДАНИЕ № 1</vt:lpstr>
      <vt:lpstr>Слайд 5</vt:lpstr>
      <vt:lpstr>Дайте характеристику рельефа Урала и объясните с чем связано разнообразие горных пород </vt:lpstr>
      <vt:lpstr>Составьте схему «Полезные ископаемые Урала»</vt:lpstr>
      <vt:lpstr>Объясните различия в климатических особенностей разных частей Урала? </vt:lpstr>
      <vt:lpstr>Составьте таблицу « Природные ресурсы Урала»</vt:lpstr>
      <vt:lpstr>Составьте таблицу « Природные ресурсы Урала»</vt:lpstr>
      <vt:lpstr>Какой вывод можно сделать  о природе изучая карты Урала?</vt:lpstr>
      <vt:lpstr>Слайд 12</vt:lpstr>
      <vt:lpstr>              Проблема</vt:lpstr>
      <vt:lpstr>План урока: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Урал : Природа и ЭГП</dc:title>
  <dc:creator>User</dc:creator>
  <cp:lastModifiedBy>User</cp:lastModifiedBy>
  <cp:revision>3</cp:revision>
  <dcterms:created xsi:type="dcterms:W3CDTF">2018-02-27T19:05:30Z</dcterms:created>
  <dcterms:modified xsi:type="dcterms:W3CDTF">2018-02-27T19:31:50Z</dcterms:modified>
</cp:coreProperties>
</file>