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0" r:id="rId4"/>
    <p:sldId id="264" r:id="rId5"/>
    <p:sldId id="263" r:id="rId6"/>
    <p:sldId id="269" r:id="rId7"/>
    <p:sldId id="267" r:id="rId8"/>
    <p:sldId id="266" r:id="rId9"/>
    <p:sldId id="257" r:id="rId10"/>
    <p:sldId id="258" r:id="rId11"/>
    <p:sldId id="262" r:id="rId12"/>
    <p:sldId id="268" r:id="rId13"/>
    <p:sldId id="265" r:id="rId14"/>
    <p:sldId id="261" r:id="rId15"/>
    <p:sldId id="25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1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9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6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4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5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7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1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91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CE33-AA42-4F9D-A196-1345A1809A5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981E-A123-4498-9E3A-00EF3DBDA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4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398" y="958733"/>
            <a:ext cx="10263739" cy="332451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7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7000" b="1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70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7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Электромагнитные волны</a:t>
            </a:r>
            <a:endParaRPr lang="ru-RU" sz="7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8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2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4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4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89412"/>
            <a:ext cx="8791303" cy="65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1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3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" y="949911"/>
            <a:ext cx="1203013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9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9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0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7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6" y="202474"/>
            <a:ext cx="7423186" cy="5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8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5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Произвольный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Электромагнитные волны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Учитель</cp:lastModifiedBy>
  <cp:revision>7</cp:revision>
  <dcterms:created xsi:type="dcterms:W3CDTF">2017-05-18T17:29:47Z</dcterms:created>
  <dcterms:modified xsi:type="dcterms:W3CDTF">2018-03-22T08:22:32Z</dcterms:modified>
</cp:coreProperties>
</file>