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28604"/>
            <a:ext cx="7929618" cy="614366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сән және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дизайн </a:t>
            </a:r>
            <a:r>
              <a:rPr lang="ru-RU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колледжі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Тақырыбы: Электронды пошта</a:t>
            </a:r>
            <a:b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kk-KZ" sz="28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Орындаған:Улдаханова</a:t>
            </a: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А</a:t>
            </a:r>
            <a:b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Қабылдаған</a:t>
            </a: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Керімбекова. А </a:t>
            </a:r>
            <a:b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Алматы </a:t>
            </a:r>
            <a:r>
              <a:rPr lang="kk-KZ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685800" y="285750"/>
            <a:ext cx="7886700" cy="2714625"/>
          </a:xfrm>
        </p:spPr>
        <p:txBody>
          <a:bodyPr/>
          <a:lstStyle/>
          <a:p>
            <a:r>
              <a:rPr lang="ru-RU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Электрондық поштаның ең үлкен қызмет провайдерлері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(қызмет жеткізушілері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Yahoo!</a:t>
            </a:r>
          </a:p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MSN</a:t>
            </a:r>
          </a:p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Gmail</a:t>
            </a:r>
          </a:p>
          <a:p>
            <a:endParaRPr lang="ru-RU" dirty="0"/>
          </a:p>
        </p:txBody>
      </p:sp>
      <p:pic>
        <p:nvPicPr>
          <p:cNvPr id="5" name="Рисунок 4" descr="yahoo-mail-fea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928934"/>
            <a:ext cx="2857520" cy="1474664"/>
          </a:xfrm>
          <a:prstGeom prst="rect">
            <a:avLst/>
          </a:prstGeom>
        </p:spPr>
      </p:pic>
      <p:pic>
        <p:nvPicPr>
          <p:cNvPr id="6" name="Рисунок 5" descr="msn.1.u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2857496"/>
            <a:ext cx="2286006" cy="1714505"/>
          </a:xfrm>
          <a:prstGeom prst="rect">
            <a:avLst/>
          </a:prstGeom>
        </p:spPr>
      </p:pic>
      <p:pic>
        <p:nvPicPr>
          <p:cNvPr id="7" name="Рисунок 6" descr="gmail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786058"/>
            <a:ext cx="2476504" cy="1857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4714908" cy="392909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(ағылш.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Email, e-mail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electronic mail) –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оның қайта сілтеу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ұсынылған қызметтері және компьютерлік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желінің үлестірілуі бойынша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алынған электрондық хабарламалар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соның ішінде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ғаламдық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Хабарлама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жіберудің басқа жүйелерден айырмашылығы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әбсәтте келетін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хабарламалар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кейінге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қалдырылған жеткізулер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мүмкіндігі және дамыған жүйемен тәуелсіз пошталық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сервер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арасындағы қарым-қатынастар табылады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1_52552a5f7302152552a5f73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428604"/>
            <a:ext cx="3462862" cy="4007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71480"/>
            <a:ext cx="7958166" cy="423983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Аталуы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Еуропада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Америкада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басқа аймақтарда 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e-mail»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жазылуы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жүзінде бірнұсқалы болса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недәуір нұсқалық қатысады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кирилликалық мәтіндерінде неғұрлым жиі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қолданылады, яғни латынша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жазылуы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транслитерациясыз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(басқа формдардың визуалды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түйсіктері жаманырақ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Бірақ басқа жазуларды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кездестіруге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Имейл,мейл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Е-мейл,емейл,емайл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 Мыло (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ағылш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жай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сөйлегенде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поштаның қысқартылуы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Сөздікте дұрыс жазылуы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әлі бекітілген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жоқ.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Грамота.ру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анықтамалық бюросында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Е.Ваулина «мой компьютер»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сөздігінде е-майл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е-мэйл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жазылу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ұсынылған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бірақ мұндай жазылу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 нормаға сәйкес келмейді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делінген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басқа жауапта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жазылуы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ұсынылған.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oris (1).jpg"/>
          <p:cNvPicPr>
            <a:picLocks noGrp="1" noChangeAspect="1"/>
          </p:cNvPicPr>
          <p:nvPr>
            <p:ph idx="1"/>
          </p:nvPr>
        </p:nvPicPr>
        <p:blipFill>
          <a:blip r:embed="rId2"/>
          <a:srcRect r="49462" b="6436"/>
          <a:stretch>
            <a:fillRect/>
          </a:stretch>
        </p:blipFill>
        <p:spPr>
          <a:xfrm>
            <a:off x="1785918" y="2857496"/>
            <a:ext cx="5500699" cy="325660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2654296"/>
          </a:xfrm>
        </p:spPr>
        <p:txBody>
          <a:bodyPr>
            <a:noAutofit/>
          </a:bodyPr>
          <a:lstStyle/>
          <a:p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поштаның пайда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болуын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1965ж </a:t>
            </a:r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жатқызуа болады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Массачусетк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технологиялық институтының 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MIT) </a:t>
            </a:r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қызметкерлері Ноэль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Моррис </a:t>
            </a:r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Ван Влек, </a:t>
            </a:r>
            <a:r>
              <a:rPr lang="en-US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CTSS (Compatible time-sharing system) </a:t>
            </a:r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операциялық жүйесіне арналған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MAIL </a:t>
            </a:r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бағдарламасын жазды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Ал </a:t>
            </a:r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бұл бағдарлама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IBM 7090/7094 </a:t>
            </a:r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компьютерінде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орнатылды</a:t>
            </a:r>
            <a:r>
              <a:rPr lang="ru-RU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357188" y="500042"/>
            <a:ext cx="8358216" cy="450059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Электрондық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почта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жүйесі үш бөліктен тұрады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Қолданушы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агенті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әрбір тұтынушыға мәліметтерді оқуға және жаңасын құрастыруға мүмкіндік береді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Тұтынушыға мәліметтерді оқуға және жіберілетін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пошталық хабарларды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құрастыруға мүмкіндік беретін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программалар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жиыны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қолданушы агенті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агенті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мәліметтерді бір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компьютерден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компьютерге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жеткізеді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почтаны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қолданушы агенттерден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қабылдап алып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алушылардың адрестерін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анықтап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мәліметтерді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ары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қарай тасымалдау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мақсатында басқа компьютерлерге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жеткізуді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қамтамасыз ететін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программалар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жиыны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агенті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мәліметтерді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алушының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почта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жәшігіне салып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кетеді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почтаны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агенттерінен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қабылдап алып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пайдаланушыларғы жеткізетін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программалар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тобы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428625" y="428625"/>
            <a:ext cx="8143875" cy="450056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Электрондық почтаның қарапайым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почта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қызметінен айырмашылығы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Электрондық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почта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арқылы тасымалданатын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мәліметтердің жылдамдығы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минут пен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сағат бойынша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өлшенеді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құжаттың хабарын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мәтінін біруақытта бірнеше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адресатқа жіберуге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мәліметтерді қолданушы оқығанға дейін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сақтауға болады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4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Мәліметтерді жөнелту тәулік бойы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–ала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уақыт бойынша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асады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5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Электрондық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почта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қабылданған мәліметтерді дискте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өңдеуге және қажет мөлшерде принтерден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шығаруға болады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imka10-vopros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9322" y="928670"/>
            <a:ext cx="2829051" cy="378621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29246" cy="5654692"/>
          </a:xfrm>
        </p:spPr>
        <p:txBody>
          <a:bodyPr>
            <a:normAutofit/>
          </a:bodyPr>
          <a:lstStyle/>
          <a:p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Электрондық почтаның адресі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тұтынушы 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@ домен 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altynai@mail.ru</a:t>
            </a:r>
            <a:r>
              <a:rPr 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@ 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символы – 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тұтынушы аты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 домен 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атын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айырып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тұратын белгі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мұны көбінесе күшік 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(собачка) 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 Домен 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@ 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таңбасының оң жағында орналасқан және абоненттің орналасқан тұрағын анықтайтын сөз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357188" y="642918"/>
            <a:ext cx="8286778" cy="321471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Электрондық поштамен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жұмыс істеуге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арналған танымал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программалар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Eudora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-Internet Mail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-Outlook Express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500063" y="500063"/>
            <a:ext cx="7958137" cy="431165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Хатпен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файлдарды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тіркеп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жіберу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қажеттілігі жиі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туады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үшін хатты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жазып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болған соң, скрепка-кнопканы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(вставить файл)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дисктен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қажетті суретті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программаны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файлды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тауып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басу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Мекен-жай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программасы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электрондық адрестердің тізімін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құру ғана емес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қатар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абонент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басқа мәліметтерді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оның үй және жұмыс телефонын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жұмыс орнын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шендерін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почталық адресін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өзіңізге қажет комментарийлерді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енгізуге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болатындай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етіп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250</Words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Слайд 2</vt:lpstr>
      <vt:lpstr>Слайд 3</vt:lpstr>
      <vt:lpstr>Электронды поштаның пайда болуын 1965ж жатқызуа болады. Осы жылы Массачусетк – технологиялық институтының (MIT) қызметкерлері Ноэль Моррис және То Ван Влек, CTSS (Compatible time-sharing system) операциялық жүйесіне арналған MAIL бағдарламасын жазды. Ал бұл бағдарлама IBM 7090/7094 компьютерінде орнатылды.</vt:lpstr>
      <vt:lpstr>Слайд 5</vt:lpstr>
      <vt:lpstr>Слайд 6</vt:lpstr>
      <vt:lpstr>Электрондық почтаның адресі - тұтынушы аты @ домен аты (мысалы: altynai@mail.ru) @ символы – тұтынушы аты мен домен атын айырып тұратын белгі. Орыс тілінде мұны көбінесе күшік (собачка) деп атайды. Домен дегеніміз @ таңбасының оң жағында орналасқан және абоненттің орналасқан тұрағын анықтайтын сөз.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2018-06-06T17:51:06Z</dcterms:created>
  <dcterms:modified xsi:type="dcterms:W3CDTF">2018-06-06T18:27:16Z</dcterms:modified>
</cp:coreProperties>
</file>