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80" r:id="rId21"/>
    <p:sldId id="282" r:id="rId22"/>
    <p:sldId id="276" r:id="rId23"/>
    <p:sldId id="278" r:id="rId24"/>
    <p:sldId id="277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2" r:id="rId33"/>
    <p:sldId id="290" r:id="rId34"/>
    <p:sldId id="291" r:id="rId35"/>
    <p:sldId id="293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6"/>
    <a:srgbClr val="996633"/>
    <a:srgbClr val="CC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89806" autoAdjust="0"/>
  </p:normalViewPr>
  <p:slideViewPr>
    <p:cSldViewPr>
      <p:cViewPr varScale="1">
        <p:scale>
          <a:sx n="63" d="100"/>
          <a:sy n="63" d="100"/>
        </p:scale>
        <p:origin x="153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F2D3A-84E7-4F0E-B194-F9B2EF874979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FBFB50-0647-49AC-B83D-57100D505639}">
      <dgm:prSet phldrT="[Текст]" custT="1"/>
      <dgm:spPr/>
      <dgm:t>
        <a:bodyPr/>
        <a:lstStyle/>
        <a:p>
          <a:r>
            <a:rPr lang="ru-RU" sz="1800" b="1" dirty="0" smtClean="0"/>
            <a:t>Источники света</a:t>
          </a:r>
          <a:endParaRPr lang="ru-RU" sz="1800" b="1" dirty="0"/>
        </a:p>
      </dgm:t>
    </dgm:pt>
    <dgm:pt modelId="{CB426E37-1744-4530-B103-CFB42AD41484}" type="parTrans" cxnId="{5A3AF5FA-FABB-4019-A157-A4EC46BAE461}">
      <dgm:prSet/>
      <dgm:spPr/>
      <dgm:t>
        <a:bodyPr/>
        <a:lstStyle/>
        <a:p>
          <a:endParaRPr lang="ru-RU"/>
        </a:p>
      </dgm:t>
    </dgm:pt>
    <dgm:pt modelId="{A55C0B0C-6CA9-4331-AA66-49DD56DC96CB}" type="sibTrans" cxnId="{5A3AF5FA-FABB-4019-A157-A4EC46BAE461}">
      <dgm:prSet/>
      <dgm:spPr/>
      <dgm:t>
        <a:bodyPr/>
        <a:lstStyle/>
        <a:p>
          <a:endParaRPr lang="ru-RU"/>
        </a:p>
      </dgm:t>
    </dgm:pt>
    <dgm:pt modelId="{C782C623-C57F-4180-9AA7-4ACB46A63185}">
      <dgm:prSet phldrT="[Текст]"/>
      <dgm:spPr/>
      <dgm:t>
        <a:bodyPr/>
        <a:lstStyle/>
        <a:p>
          <a:r>
            <a:rPr lang="ru-RU" b="1" dirty="0" smtClean="0"/>
            <a:t>естественные</a:t>
          </a:r>
          <a:endParaRPr lang="ru-RU" b="1" dirty="0"/>
        </a:p>
      </dgm:t>
    </dgm:pt>
    <dgm:pt modelId="{54A96595-7E0A-4BC3-AD2C-E0952A99F23C}" type="parTrans" cxnId="{B15C12BB-DAB6-4B55-8FC4-5AEC2B5AF7BC}">
      <dgm:prSet/>
      <dgm:spPr/>
      <dgm:t>
        <a:bodyPr/>
        <a:lstStyle/>
        <a:p>
          <a:endParaRPr lang="ru-RU"/>
        </a:p>
      </dgm:t>
    </dgm:pt>
    <dgm:pt modelId="{27048BC5-9126-4A40-B519-6EF4F063924A}" type="sibTrans" cxnId="{B15C12BB-DAB6-4B55-8FC4-5AEC2B5AF7BC}">
      <dgm:prSet/>
      <dgm:spPr/>
      <dgm:t>
        <a:bodyPr/>
        <a:lstStyle/>
        <a:p>
          <a:endParaRPr lang="ru-RU"/>
        </a:p>
      </dgm:t>
    </dgm:pt>
    <dgm:pt modelId="{C53B498C-0BDB-4A94-B58A-70ECF4050E0D}">
      <dgm:prSet phldrT="[Текст]"/>
      <dgm:spPr/>
      <dgm:t>
        <a:bodyPr/>
        <a:lstStyle/>
        <a:p>
          <a:r>
            <a:rPr lang="ru-RU" i="1" dirty="0" smtClean="0"/>
            <a:t>Солнце</a:t>
          </a:r>
        </a:p>
        <a:p>
          <a:r>
            <a:rPr lang="ru-RU" i="1" dirty="0" smtClean="0"/>
            <a:t>звезды</a:t>
          </a:r>
        </a:p>
        <a:p>
          <a:r>
            <a:rPr lang="ru-RU" i="1" dirty="0" smtClean="0"/>
            <a:t>костер</a:t>
          </a:r>
          <a:endParaRPr lang="ru-RU" i="1" dirty="0"/>
        </a:p>
      </dgm:t>
    </dgm:pt>
    <dgm:pt modelId="{EAE9CD92-727E-463C-AE2D-0B54B7771827}" type="parTrans" cxnId="{0DAE4BBC-D55D-447A-AC7B-2CB6677C6F03}">
      <dgm:prSet/>
      <dgm:spPr/>
      <dgm:t>
        <a:bodyPr/>
        <a:lstStyle/>
        <a:p>
          <a:endParaRPr lang="ru-RU"/>
        </a:p>
      </dgm:t>
    </dgm:pt>
    <dgm:pt modelId="{97D37FDF-AC0C-42EF-B481-67543758FC1A}" type="sibTrans" cxnId="{0DAE4BBC-D55D-447A-AC7B-2CB6677C6F03}">
      <dgm:prSet/>
      <dgm:spPr/>
      <dgm:t>
        <a:bodyPr/>
        <a:lstStyle/>
        <a:p>
          <a:endParaRPr lang="ru-RU"/>
        </a:p>
      </dgm:t>
    </dgm:pt>
    <dgm:pt modelId="{6223595D-8458-4C03-987B-2C6435AFA230}">
      <dgm:prSet phldrT="[Текст]"/>
      <dgm:spPr/>
      <dgm:t>
        <a:bodyPr/>
        <a:lstStyle/>
        <a:p>
          <a:r>
            <a:rPr lang="ru-RU" b="1" dirty="0" smtClean="0"/>
            <a:t>искусственные</a:t>
          </a:r>
          <a:endParaRPr lang="ru-RU" b="1" dirty="0"/>
        </a:p>
      </dgm:t>
    </dgm:pt>
    <dgm:pt modelId="{8096CE91-4137-49AA-A884-FDBA25D72BAF}" type="parTrans" cxnId="{89A97558-C6B7-4A56-A979-4A34F65AF6EA}">
      <dgm:prSet/>
      <dgm:spPr/>
      <dgm:t>
        <a:bodyPr/>
        <a:lstStyle/>
        <a:p>
          <a:endParaRPr lang="ru-RU"/>
        </a:p>
      </dgm:t>
    </dgm:pt>
    <dgm:pt modelId="{F0DD517B-1FA5-406F-A99A-8045DC540FC2}" type="sibTrans" cxnId="{89A97558-C6B7-4A56-A979-4A34F65AF6EA}">
      <dgm:prSet/>
      <dgm:spPr/>
      <dgm:t>
        <a:bodyPr/>
        <a:lstStyle/>
        <a:p>
          <a:endParaRPr lang="ru-RU"/>
        </a:p>
      </dgm:t>
    </dgm:pt>
    <dgm:pt modelId="{0B9A09A0-FD0C-40D2-88B1-4407CEB18B06}">
      <dgm:prSet phldrT="[Текст]"/>
      <dgm:spPr/>
      <dgm:t>
        <a:bodyPr/>
        <a:lstStyle/>
        <a:p>
          <a:r>
            <a:rPr lang="ru-RU" dirty="0" smtClean="0"/>
            <a:t>тепловые</a:t>
          </a:r>
          <a:endParaRPr lang="ru-RU" dirty="0"/>
        </a:p>
      </dgm:t>
    </dgm:pt>
    <dgm:pt modelId="{BD98DEA0-08B7-455A-932C-B9774FA22449}" type="parTrans" cxnId="{B05EA02D-D39E-4F16-A603-89BF9C835195}">
      <dgm:prSet/>
      <dgm:spPr/>
      <dgm:t>
        <a:bodyPr/>
        <a:lstStyle/>
        <a:p>
          <a:endParaRPr lang="ru-RU"/>
        </a:p>
      </dgm:t>
    </dgm:pt>
    <dgm:pt modelId="{500299E1-DAF3-4341-BBA1-1928E572A14E}" type="sibTrans" cxnId="{B05EA02D-D39E-4F16-A603-89BF9C835195}">
      <dgm:prSet/>
      <dgm:spPr/>
      <dgm:t>
        <a:bodyPr/>
        <a:lstStyle/>
        <a:p>
          <a:endParaRPr lang="ru-RU"/>
        </a:p>
      </dgm:t>
    </dgm:pt>
    <dgm:pt modelId="{1698BC71-5E5F-4FA2-8C2A-704514896174}">
      <dgm:prSet/>
      <dgm:spPr/>
      <dgm:t>
        <a:bodyPr/>
        <a:lstStyle/>
        <a:p>
          <a:r>
            <a:rPr lang="ru-RU" dirty="0" smtClean="0"/>
            <a:t>люминесцентные</a:t>
          </a:r>
          <a:endParaRPr lang="ru-RU" dirty="0"/>
        </a:p>
      </dgm:t>
    </dgm:pt>
    <dgm:pt modelId="{581BBDE1-4A29-4DA2-A827-A5F296897F75}" type="parTrans" cxnId="{968354DA-AD61-4CE2-AC4B-5865EC2DAAEC}">
      <dgm:prSet/>
      <dgm:spPr/>
      <dgm:t>
        <a:bodyPr/>
        <a:lstStyle/>
        <a:p>
          <a:endParaRPr lang="ru-RU"/>
        </a:p>
      </dgm:t>
    </dgm:pt>
    <dgm:pt modelId="{0A15528A-7580-4DB2-8B4C-FCA9FF802A96}" type="sibTrans" cxnId="{968354DA-AD61-4CE2-AC4B-5865EC2DAAEC}">
      <dgm:prSet/>
      <dgm:spPr/>
      <dgm:t>
        <a:bodyPr/>
        <a:lstStyle/>
        <a:p>
          <a:endParaRPr lang="ru-RU"/>
        </a:p>
      </dgm:t>
    </dgm:pt>
    <dgm:pt modelId="{60579DF0-2579-465F-AB25-394419BF3AAB}">
      <dgm:prSet/>
      <dgm:spPr/>
      <dgm:t>
        <a:bodyPr/>
        <a:lstStyle/>
        <a:p>
          <a:r>
            <a:rPr lang="ru-RU" i="1" dirty="0" smtClean="0"/>
            <a:t>свечи</a:t>
          </a:r>
        </a:p>
        <a:p>
          <a:r>
            <a:rPr lang="ru-RU" i="1" dirty="0" smtClean="0"/>
            <a:t>лампочки</a:t>
          </a:r>
        </a:p>
        <a:p>
          <a:r>
            <a:rPr lang="ru-RU" i="1" dirty="0" smtClean="0"/>
            <a:t>фонарь</a:t>
          </a:r>
          <a:endParaRPr lang="ru-RU" i="1" dirty="0"/>
        </a:p>
      </dgm:t>
    </dgm:pt>
    <dgm:pt modelId="{B6F62EC3-28CF-40DE-85B9-65AE5D5EE33A}" type="parTrans" cxnId="{3AB9D0C2-9A11-4025-A5D1-CD4932DFBB7B}">
      <dgm:prSet/>
      <dgm:spPr/>
      <dgm:t>
        <a:bodyPr/>
        <a:lstStyle/>
        <a:p>
          <a:endParaRPr lang="ru-RU"/>
        </a:p>
      </dgm:t>
    </dgm:pt>
    <dgm:pt modelId="{10FBE6C0-9BAD-4870-A6E9-D10BBB4B602E}" type="sibTrans" cxnId="{3AB9D0C2-9A11-4025-A5D1-CD4932DFBB7B}">
      <dgm:prSet/>
      <dgm:spPr/>
      <dgm:t>
        <a:bodyPr/>
        <a:lstStyle/>
        <a:p>
          <a:endParaRPr lang="ru-RU"/>
        </a:p>
      </dgm:t>
    </dgm:pt>
    <dgm:pt modelId="{27B04A08-C798-43BF-89CC-FE1359B1AED6}">
      <dgm:prSet/>
      <dgm:spPr/>
      <dgm:t>
        <a:bodyPr/>
        <a:lstStyle/>
        <a:p>
          <a:r>
            <a:rPr lang="ru-RU" i="1" dirty="0" smtClean="0"/>
            <a:t>телевизор</a:t>
          </a:r>
        </a:p>
        <a:p>
          <a:r>
            <a:rPr lang="ru-RU" i="1" dirty="0" smtClean="0"/>
            <a:t>люминесцентные лампы</a:t>
          </a:r>
          <a:endParaRPr lang="ru-RU" i="1" dirty="0"/>
        </a:p>
      </dgm:t>
    </dgm:pt>
    <dgm:pt modelId="{07890294-FC6B-4793-9755-AE2A446E4581}" type="parTrans" cxnId="{8DA93C90-4E54-4A8F-951B-BD89F69CC176}">
      <dgm:prSet/>
      <dgm:spPr/>
      <dgm:t>
        <a:bodyPr/>
        <a:lstStyle/>
        <a:p>
          <a:endParaRPr lang="ru-RU"/>
        </a:p>
      </dgm:t>
    </dgm:pt>
    <dgm:pt modelId="{98D2162B-37AA-4D84-A42A-4370D9D72A99}" type="sibTrans" cxnId="{8DA93C90-4E54-4A8F-951B-BD89F69CC176}">
      <dgm:prSet/>
      <dgm:spPr/>
      <dgm:t>
        <a:bodyPr/>
        <a:lstStyle/>
        <a:p>
          <a:endParaRPr lang="ru-RU"/>
        </a:p>
      </dgm:t>
    </dgm:pt>
    <dgm:pt modelId="{CC0716D5-4C39-4D89-9003-7D0BBF06608A}" type="pres">
      <dgm:prSet presAssocID="{68FF2D3A-84E7-4F0E-B194-F9B2EF8749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FB5788-9C08-4392-B5FA-BC57CB76140F}" type="pres">
      <dgm:prSet presAssocID="{20FBFB50-0647-49AC-B83D-57100D505639}" presName="hierRoot1" presStyleCnt="0"/>
      <dgm:spPr/>
    </dgm:pt>
    <dgm:pt modelId="{52A04653-66F4-4544-B720-4B88C45333DC}" type="pres">
      <dgm:prSet presAssocID="{20FBFB50-0647-49AC-B83D-57100D505639}" presName="composite" presStyleCnt="0"/>
      <dgm:spPr/>
    </dgm:pt>
    <dgm:pt modelId="{DA60D7A8-4678-4669-BE38-3D7B9F92F3E4}" type="pres">
      <dgm:prSet presAssocID="{20FBFB50-0647-49AC-B83D-57100D505639}" presName="background" presStyleLbl="node0" presStyleIdx="0" presStyleCnt="1"/>
      <dgm:spPr/>
    </dgm:pt>
    <dgm:pt modelId="{0A658378-C705-4D6F-98DE-771DF7499D1F}" type="pres">
      <dgm:prSet presAssocID="{20FBFB50-0647-49AC-B83D-57100D505639}" presName="text" presStyleLbl="fgAcc0" presStyleIdx="0" presStyleCnt="1" custLinFactNeighborX="2159" custLinFactNeighborY="67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CA9BB6-C82B-4280-9708-1B33D08A5A9C}" type="pres">
      <dgm:prSet presAssocID="{20FBFB50-0647-49AC-B83D-57100D505639}" presName="hierChild2" presStyleCnt="0"/>
      <dgm:spPr/>
    </dgm:pt>
    <dgm:pt modelId="{2D9A3C33-05DA-4816-817E-A61BF41C0D4A}" type="pres">
      <dgm:prSet presAssocID="{54A96595-7E0A-4BC3-AD2C-E0952A99F23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927E2C1-2A44-4F35-B1CD-2BF5BA003441}" type="pres">
      <dgm:prSet presAssocID="{C782C623-C57F-4180-9AA7-4ACB46A63185}" presName="hierRoot2" presStyleCnt="0"/>
      <dgm:spPr/>
    </dgm:pt>
    <dgm:pt modelId="{6F4B623A-403D-4B55-A549-FF5430518F20}" type="pres">
      <dgm:prSet presAssocID="{C782C623-C57F-4180-9AA7-4ACB46A63185}" presName="composite2" presStyleCnt="0"/>
      <dgm:spPr/>
    </dgm:pt>
    <dgm:pt modelId="{00FFC7E1-4BE2-4003-8FF9-8EBBCF24CC9A}" type="pres">
      <dgm:prSet presAssocID="{C782C623-C57F-4180-9AA7-4ACB46A63185}" presName="background2" presStyleLbl="node2" presStyleIdx="0" presStyleCnt="2"/>
      <dgm:spPr/>
    </dgm:pt>
    <dgm:pt modelId="{492C1EB3-459A-4B09-B93B-92B349270371}" type="pres">
      <dgm:prSet presAssocID="{C782C623-C57F-4180-9AA7-4ACB46A63185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317A0A-EC0D-4184-B681-115E15D61B3E}" type="pres">
      <dgm:prSet presAssocID="{C782C623-C57F-4180-9AA7-4ACB46A63185}" presName="hierChild3" presStyleCnt="0"/>
      <dgm:spPr/>
    </dgm:pt>
    <dgm:pt modelId="{CAD80627-4AE7-4541-A836-853D93550FEF}" type="pres">
      <dgm:prSet presAssocID="{EAE9CD92-727E-463C-AE2D-0B54B7771827}" presName="Name17" presStyleLbl="parChTrans1D3" presStyleIdx="0" presStyleCnt="3"/>
      <dgm:spPr/>
      <dgm:t>
        <a:bodyPr/>
        <a:lstStyle/>
        <a:p>
          <a:endParaRPr lang="ru-RU"/>
        </a:p>
      </dgm:t>
    </dgm:pt>
    <dgm:pt modelId="{F7EC9AD0-6276-4E86-BB76-725B45A3FC38}" type="pres">
      <dgm:prSet presAssocID="{C53B498C-0BDB-4A94-B58A-70ECF4050E0D}" presName="hierRoot3" presStyleCnt="0"/>
      <dgm:spPr/>
    </dgm:pt>
    <dgm:pt modelId="{8AFE5A5E-54F9-4519-819E-51DBC20863B6}" type="pres">
      <dgm:prSet presAssocID="{C53B498C-0BDB-4A94-B58A-70ECF4050E0D}" presName="composite3" presStyleCnt="0"/>
      <dgm:spPr/>
    </dgm:pt>
    <dgm:pt modelId="{01912119-B19A-4526-8E11-665022F53FF8}" type="pres">
      <dgm:prSet presAssocID="{C53B498C-0BDB-4A94-B58A-70ECF4050E0D}" presName="background3" presStyleLbl="node3" presStyleIdx="0" presStyleCnt="3"/>
      <dgm:spPr/>
    </dgm:pt>
    <dgm:pt modelId="{0B849A3E-EDDB-4526-87D8-4D12C2FAAB06}" type="pres">
      <dgm:prSet presAssocID="{C53B498C-0BDB-4A94-B58A-70ECF4050E0D}" presName="text3" presStyleLbl="fgAcc3" presStyleIdx="0" presStyleCnt="3" custAng="0" custLinFactY="50380" custLinFactNeighborX="-87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021158-0C5E-4D77-B675-D9DE8F9D750D}" type="pres">
      <dgm:prSet presAssocID="{C53B498C-0BDB-4A94-B58A-70ECF4050E0D}" presName="hierChild4" presStyleCnt="0"/>
      <dgm:spPr/>
    </dgm:pt>
    <dgm:pt modelId="{294F23C4-31EB-4407-802E-CB5D9CDEA827}" type="pres">
      <dgm:prSet presAssocID="{8096CE91-4137-49AA-A884-FDBA25D72BA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BC59315-9FA2-4E1F-AB00-ACB48E0143F7}" type="pres">
      <dgm:prSet presAssocID="{6223595D-8458-4C03-987B-2C6435AFA230}" presName="hierRoot2" presStyleCnt="0"/>
      <dgm:spPr/>
    </dgm:pt>
    <dgm:pt modelId="{6A563BD2-175C-479D-AF7E-0BDEAD6C24C7}" type="pres">
      <dgm:prSet presAssocID="{6223595D-8458-4C03-987B-2C6435AFA230}" presName="composite2" presStyleCnt="0"/>
      <dgm:spPr/>
    </dgm:pt>
    <dgm:pt modelId="{C9F3F8C2-F399-40B8-AF5E-4FB5408DDEFD}" type="pres">
      <dgm:prSet presAssocID="{6223595D-8458-4C03-987B-2C6435AFA230}" presName="background2" presStyleLbl="node2" presStyleIdx="1" presStyleCnt="2"/>
      <dgm:spPr/>
    </dgm:pt>
    <dgm:pt modelId="{E384D0AB-4A32-48B0-AEF2-1CAB0B53DD7B}" type="pres">
      <dgm:prSet presAssocID="{6223595D-8458-4C03-987B-2C6435AFA23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6136E3-1287-4442-A3AB-C95F9B91A178}" type="pres">
      <dgm:prSet presAssocID="{6223595D-8458-4C03-987B-2C6435AFA230}" presName="hierChild3" presStyleCnt="0"/>
      <dgm:spPr/>
    </dgm:pt>
    <dgm:pt modelId="{4F74C41B-C159-4874-BAE4-67EC3B9F0DA5}" type="pres">
      <dgm:prSet presAssocID="{BD98DEA0-08B7-455A-932C-B9774FA22449}" presName="Name17" presStyleLbl="parChTrans1D3" presStyleIdx="1" presStyleCnt="3"/>
      <dgm:spPr/>
      <dgm:t>
        <a:bodyPr/>
        <a:lstStyle/>
        <a:p>
          <a:endParaRPr lang="ru-RU"/>
        </a:p>
      </dgm:t>
    </dgm:pt>
    <dgm:pt modelId="{0A37CEEB-FF08-416F-B613-C23CF6CC75EB}" type="pres">
      <dgm:prSet presAssocID="{0B9A09A0-FD0C-40D2-88B1-4407CEB18B06}" presName="hierRoot3" presStyleCnt="0"/>
      <dgm:spPr/>
    </dgm:pt>
    <dgm:pt modelId="{13DBAD22-9AAE-43A0-88F7-472A2E0383ED}" type="pres">
      <dgm:prSet presAssocID="{0B9A09A0-FD0C-40D2-88B1-4407CEB18B06}" presName="composite3" presStyleCnt="0"/>
      <dgm:spPr/>
    </dgm:pt>
    <dgm:pt modelId="{A7F5F600-CBEE-4E63-BC1E-9D360EFCEECB}" type="pres">
      <dgm:prSet presAssocID="{0B9A09A0-FD0C-40D2-88B1-4407CEB18B06}" presName="background3" presStyleLbl="node3" presStyleIdx="1" presStyleCnt="3"/>
      <dgm:spPr/>
    </dgm:pt>
    <dgm:pt modelId="{2DC0DFE2-740C-48F4-AA7D-9B1CFCE59818}" type="pres">
      <dgm:prSet presAssocID="{0B9A09A0-FD0C-40D2-88B1-4407CEB18B06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CB31CC-74FE-4EBF-8A4B-6CAC72929F50}" type="pres">
      <dgm:prSet presAssocID="{0B9A09A0-FD0C-40D2-88B1-4407CEB18B06}" presName="hierChild4" presStyleCnt="0"/>
      <dgm:spPr/>
    </dgm:pt>
    <dgm:pt modelId="{B7AB45AD-779B-4315-A33D-300C12C79852}" type="pres">
      <dgm:prSet presAssocID="{B6F62EC3-28CF-40DE-85B9-65AE5D5EE33A}" presName="Name23" presStyleLbl="parChTrans1D4" presStyleIdx="0" presStyleCnt="2"/>
      <dgm:spPr/>
      <dgm:t>
        <a:bodyPr/>
        <a:lstStyle/>
        <a:p>
          <a:endParaRPr lang="ru-RU"/>
        </a:p>
      </dgm:t>
    </dgm:pt>
    <dgm:pt modelId="{CB853485-ED64-4000-9767-DF7C1A7362D4}" type="pres">
      <dgm:prSet presAssocID="{60579DF0-2579-465F-AB25-394419BF3AAB}" presName="hierRoot4" presStyleCnt="0"/>
      <dgm:spPr/>
    </dgm:pt>
    <dgm:pt modelId="{21004F82-A245-48D8-AA10-5B1BE8F95AD7}" type="pres">
      <dgm:prSet presAssocID="{60579DF0-2579-465F-AB25-394419BF3AAB}" presName="composite4" presStyleCnt="0"/>
      <dgm:spPr/>
    </dgm:pt>
    <dgm:pt modelId="{405F0E48-A0B4-44EE-9467-033F28A44234}" type="pres">
      <dgm:prSet presAssocID="{60579DF0-2579-465F-AB25-394419BF3AAB}" presName="background4" presStyleLbl="node4" presStyleIdx="0" presStyleCnt="2"/>
      <dgm:spPr/>
    </dgm:pt>
    <dgm:pt modelId="{A1FA58A7-307D-46E4-8AA5-6FCCC615837F}" type="pres">
      <dgm:prSet presAssocID="{60579DF0-2579-465F-AB25-394419BF3AAB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8CA24C-0EB5-4530-BE83-DA5F63DA6C04}" type="pres">
      <dgm:prSet presAssocID="{60579DF0-2579-465F-AB25-394419BF3AAB}" presName="hierChild5" presStyleCnt="0"/>
      <dgm:spPr/>
    </dgm:pt>
    <dgm:pt modelId="{5740F92E-447A-4EA1-84FB-EB887BB7D858}" type="pres">
      <dgm:prSet presAssocID="{581BBDE1-4A29-4DA2-A827-A5F296897F75}" presName="Name17" presStyleLbl="parChTrans1D3" presStyleIdx="2" presStyleCnt="3"/>
      <dgm:spPr/>
      <dgm:t>
        <a:bodyPr/>
        <a:lstStyle/>
        <a:p>
          <a:endParaRPr lang="ru-RU"/>
        </a:p>
      </dgm:t>
    </dgm:pt>
    <dgm:pt modelId="{42558192-CF70-4223-8B8F-C66425E3C55F}" type="pres">
      <dgm:prSet presAssocID="{1698BC71-5E5F-4FA2-8C2A-704514896174}" presName="hierRoot3" presStyleCnt="0"/>
      <dgm:spPr/>
    </dgm:pt>
    <dgm:pt modelId="{45B982FF-B5ED-4C00-BEA8-499FF3F9D178}" type="pres">
      <dgm:prSet presAssocID="{1698BC71-5E5F-4FA2-8C2A-704514896174}" presName="composite3" presStyleCnt="0"/>
      <dgm:spPr/>
    </dgm:pt>
    <dgm:pt modelId="{BD1BDA98-F1C7-4AFA-8DE6-E14628632962}" type="pres">
      <dgm:prSet presAssocID="{1698BC71-5E5F-4FA2-8C2A-704514896174}" presName="background3" presStyleLbl="node3" presStyleIdx="2" presStyleCnt="3"/>
      <dgm:spPr/>
    </dgm:pt>
    <dgm:pt modelId="{1AD87D7A-4996-471F-A6E4-4D93342083ED}" type="pres">
      <dgm:prSet presAssocID="{1698BC71-5E5F-4FA2-8C2A-704514896174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055511-B84E-46BF-AC69-EC867543DB49}" type="pres">
      <dgm:prSet presAssocID="{1698BC71-5E5F-4FA2-8C2A-704514896174}" presName="hierChild4" presStyleCnt="0"/>
      <dgm:spPr/>
    </dgm:pt>
    <dgm:pt modelId="{5C476F74-CB8D-4F3C-AECD-1E929F4C7ABD}" type="pres">
      <dgm:prSet presAssocID="{07890294-FC6B-4793-9755-AE2A446E4581}" presName="Name23" presStyleLbl="parChTrans1D4" presStyleIdx="1" presStyleCnt="2"/>
      <dgm:spPr/>
      <dgm:t>
        <a:bodyPr/>
        <a:lstStyle/>
        <a:p>
          <a:endParaRPr lang="ru-RU"/>
        </a:p>
      </dgm:t>
    </dgm:pt>
    <dgm:pt modelId="{E77A9998-C1FA-4714-B0FB-E652CD33AD5D}" type="pres">
      <dgm:prSet presAssocID="{27B04A08-C798-43BF-89CC-FE1359B1AED6}" presName="hierRoot4" presStyleCnt="0"/>
      <dgm:spPr/>
    </dgm:pt>
    <dgm:pt modelId="{327791DA-FCB7-40C6-9B38-95BF6616AA49}" type="pres">
      <dgm:prSet presAssocID="{27B04A08-C798-43BF-89CC-FE1359B1AED6}" presName="composite4" presStyleCnt="0"/>
      <dgm:spPr/>
    </dgm:pt>
    <dgm:pt modelId="{B058D7D3-7B38-454A-A84A-9AB92FD87E8C}" type="pres">
      <dgm:prSet presAssocID="{27B04A08-C798-43BF-89CC-FE1359B1AED6}" presName="background4" presStyleLbl="node4" presStyleIdx="1" presStyleCnt="2"/>
      <dgm:spPr/>
    </dgm:pt>
    <dgm:pt modelId="{ED433125-CBE8-46C8-B062-65F4F537E107}" type="pres">
      <dgm:prSet presAssocID="{27B04A08-C798-43BF-89CC-FE1359B1AED6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72A80A-5EC5-4FA6-AFF4-5D09A54717DD}" type="pres">
      <dgm:prSet presAssocID="{27B04A08-C798-43BF-89CC-FE1359B1AED6}" presName="hierChild5" presStyleCnt="0"/>
      <dgm:spPr/>
    </dgm:pt>
  </dgm:ptLst>
  <dgm:cxnLst>
    <dgm:cxn modelId="{968354DA-AD61-4CE2-AC4B-5865EC2DAAEC}" srcId="{6223595D-8458-4C03-987B-2C6435AFA230}" destId="{1698BC71-5E5F-4FA2-8C2A-704514896174}" srcOrd="1" destOrd="0" parTransId="{581BBDE1-4A29-4DA2-A827-A5F296897F75}" sibTransId="{0A15528A-7580-4DB2-8B4C-FCA9FF802A96}"/>
    <dgm:cxn modelId="{7E312EC6-9063-4BFB-BA9B-57B182849354}" type="presOf" srcId="{B6F62EC3-28CF-40DE-85B9-65AE5D5EE33A}" destId="{B7AB45AD-779B-4315-A33D-300C12C79852}" srcOrd="0" destOrd="0" presId="urn:microsoft.com/office/officeart/2005/8/layout/hierarchy1"/>
    <dgm:cxn modelId="{3A50205D-A238-4B0A-9F12-8A5C0B58FAA1}" type="presOf" srcId="{C782C623-C57F-4180-9AA7-4ACB46A63185}" destId="{492C1EB3-459A-4B09-B93B-92B349270371}" srcOrd="0" destOrd="0" presId="urn:microsoft.com/office/officeart/2005/8/layout/hierarchy1"/>
    <dgm:cxn modelId="{5A3AF5FA-FABB-4019-A157-A4EC46BAE461}" srcId="{68FF2D3A-84E7-4F0E-B194-F9B2EF874979}" destId="{20FBFB50-0647-49AC-B83D-57100D505639}" srcOrd="0" destOrd="0" parTransId="{CB426E37-1744-4530-B103-CFB42AD41484}" sibTransId="{A55C0B0C-6CA9-4331-AA66-49DD56DC96CB}"/>
    <dgm:cxn modelId="{0DAE4BBC-D55D-447A-AC7B-2CB6677C6F03}" srcId="{C782C623-C57F-4180-9AA7-4ACB46A63185}" destId="{C53B498C-0BDB-4A94-B58A-70ECF4050E0D}" srcOrd="0" destOrd="0" parTransId="{EAE9CD92-727E-463C-AE2D-0B54B7771827}" sibTransId="{97D37FDF-AC0C-42EF-B481-67543758FC1A}"/>
    <dgm:cxn modelId="{89A97558-C6B7-4A56-A979-4A34F65AF6EA}" srcId="{20FBFB50-0647-49AC-B83D-57100D505639}" destId="{6223595D-8458-4C03-987B-2C6435AFA230}" srcOrd="1" destOrd="0" parTransId="{8096CE91-4137-49AA-A884-FDBA25D72BAF}" sibTransId="{F0DD517B-1FA5-406F-A99A-8045DC540FC2}"/>
    <dgm:cxn modelId="{C7623DA1-D835-432D-A027-A985060905F9}" type="presOf" srcId="{581BBDE1-4A29-4DA2-A827-A5F296897F75}" destId="{5740F92E-447A-4EA1-84FB-EB887BB7D858}" srcOrd="0" destOrd="0" presId="urn:microsoft.com/office/officeart/2005/8/layout/hierarchy1"/>
    <dgm:cxn modelId="{CF54C7B1-4D57-450A-8AC4-9B17A7F83415}" type="presOf" srcId="{60579DF0-2579-465F-AB25-394419BF3AAB}" destId="{A1FA58A7-307D-46E4-8AA5-6FCCC615837F}" srcOrd="0" destOrd="0" presId="urn:microsoft.com/office/officeart/2005/8/layout/hierarchy1"/>
    <dgm:cxn modelId="{E463F169-0B3F-4559-8C24-F5910C902D86}" type="presOf" srcId="{1698BC71-5E5F-4FA2-8C2A-704514896174}" destId="{1AD87D7A-4996-471F-A6E4-4D93342083ED}" srcOrd="0" destOrd="0" presId="urn:microsoft.com/office/officeart/2005/8/layout/hierarchy1"/>
    <dgm:cxn modelId="{A4EDF20C-5366-4ED7-B2AE-3C1A4C98081A}" type="presOf" srcId="{BD98DEA0-08B7-455A-932C-B9774FA22449}" destId="{4F74C41B-C159-4874-BAE4-67EC3B9F0DA5}" srcOrd="0" destOrd="0" presId="urn:microsoft.com/office/officeart/2005/8/layout/hierarchy1"/>
    <dgm:cxn modelId="{DB377936-1B48-41AF-BC48-4C2583A1AD9A}" type="presOf" srcId="{20FBFB50-0647-49AC-B83D-57100D505639}" destId="{0A658378-C705-4D6F-98DE-771DF7499D1F}" srcOrd="0" destOrd="0" presId="urn:microsoft.com/office/officeart/2005/8/layout/hierarchy1"/>
    <dgm:cxn modelId="{B05EA02D-D39E-4F16-A603-89BF9C835195}" srcId="{6223595D-8458-4C03-987B-2C6435AFA230}" destId="{0B9A09A0-FD0C-40D2-88B1-4407CEB18B06}" srcOrd="0" destOrd="0" parTransId="{BD98DEA0-08B7-455A-932C-B9774FA22449}" sibTransId="{500299E1-DAF3-4341-BBA1-1928E572A14E}"/>
    <dgm:cxn modelId="{76E14440-3B2E-4CC1-A0D4-C85953D6D31F}" type="presOf" srcId="{6223595D-8458-4C03-987B-2C6435AFA230}" destId="{E384D0AB-4A32-48B0-AEF2-1CAB0B53DD7B}" srcOrd="0" destOrd="0" presId="urn:microsoft.com/office/officeart/2005/8/layout/hierarchy1"/>
    <dgm:cxn modelId="{42899A0B-2FA9-47B4-B5CB-53CF507D00C1}" type="presOf" srcId="{07890294-FC6B-4793-9755-AE2A446E4581}" destId="{5C476F74-CB8D-4F3C-AECD-1E929F4C7ABD}" srcOrd="0" destOrd="0" presId="urn:microsoft.com/office/officeart/2005/8/layout/hierarchy1"/>
    <dgm:cxn modelId="{8DA93C90-4E54-4A8F-951B-BD89F69CC176}" srcId="{1698BC71-5E5F-4FA2-8C2A-704514896174}" destId="{27B04A08-C798-43BF-89CC-FE1359B1AED6}" srcOrd="0" destOrd="0" parTransId="{07890294-FC6B-4793-9755-AE2A446E4581}" sibTransId="{98D2162B-37AA-4D84-A42A-4370D9D72A99}"/>
    <dgm:cxn modelId="{60BCB0FA-C817-467E-8877-E3F57D38B996}" type="presOf" srcId="{27B04A08-C798-43BF-89CC-FE1359B1AED6}" destId="{ED433125-CBE8-46C8-B062-65F4F537E107}" srcOrd="0" destOrd="0" presId="urn:microsoft.com/office/officeart/2005/8/layout/hierarchy1"/>
    <dgm:cxn modelId="{3AB9D0C2-9A11-4025-A5D1-CD4932DFBB7B}" srcId="{0B9A09A0-FD0C-40D2-88B1-4407CEB18B06}" destId="{60579DF0-2579-465F-AB25-394419BF3AAB}" srcOrd="0" destOrd="0" parTransId="{B6F62EC3-28CF-40DE-85B9-65AE5D5EE33A}" sibTransId="{10FBE6C0-9BAD-4870-A6E9-D10BBB4B602E}"/>
    <dgm:cxn modelId="{088BEC10-355C-4F6C-9E5B-5D93C44215F3}" type="presOf" srcId="{54A96595-7E0A-4BC3-AD2C-E0952A99F23C}" destId="{2D9A3C33-05DA-4816-817E-A61BF41C0D4A}" srcOrd="0" destOrd="0" presId="urn:microsoft.com/office/officeart/2005/8/layout/hierarchy1"/>
    <dgm:cxn modelId="{B15C12BB-DAB6-4B55-8FC4-5AEC2B5AF7BC}" srcId="{20FBFB50-0647-49AC-B83D-57100D505639}" destId="{C782C623-C57F-4180-9AA7-4ACB46A63185}" srcOrd="0" destOrd="0" parTransId="{54A96595-7E0A-4BC3-AD2C-E0952A99F23C}" sibTransId="{27048BC5-9126-4A40-B519-6EF4F063924A}"/>
    <dgm:cxn modelId="{B9FC1F78-E13D-4FE4-AB97-2CA816424E26}" type="presOf" srcId="{8096CE91-4137-49AA-A884-FDBA25D72BAF}" destId="{294F23C4-31EB-4407-802E-CB5D9CDEA827}" srcOrd="0" destOrd="0" presId="urn:microsoft.com/office/officeart/2005/8/layout/hierarchy1"/>
    <dgm:cxn modelId="{CAA95B21-94B5-4C9B-BC7E-43D5017372F8}" type="presOf" srcId="{68FF2D3A-84E7-4F0E-B194-F9B2EF874979}" destId="{CC0716D5-4C39-4D89-9003-7D0BBF06608A}" srcOrd="0" destOrd="0" presId="urn:microsoft.com/office/officeart/2005/8/layout/hierarchy1"/>
    <dgm:cxn modelId="{05B00D1C-0428-4E04-89AB-6D94C447FCCA}" type="presOf" srcId="{EAE9CD92-727E-463C-AE2D-0B54B7771827}" destId="{CAD80627-4AE7-4541-A836-853D93550FEF}" srcOrd="0" destOrd="0" presId="urn:microsoft.com/office/officeart/2005/8/layout/hierarchy1"/>
    <dgm:cxn modelId="{7C8220F7-059E-431C-911D-444D3D762E3D}" type="presOf" srcId="{C53B498C-0BDB-4A94-B58A-70ECF4050E0D}" destId="{0B849A3E-EDDB-4526-87D8-4D12C2FAAB06}" srcOrd="0" destOrd="0" presId="urn:microsoft.com/office/officeart/2005/8/layout/hierarchy1"/>
    <dgm:cxn modelId="{F4487FCF-4CF7-4DDE-9409-81879850BCD4}" type="presOf" srcId="{0B9A09A0-FD0C-40D2-88B1-4407CEB18B06}" destId="{2DC0DFE2-740C-48F4-AA7D-9B1CFCE59818}" srcOrd="0" destOrd="0" presId="urn:microsoft.com/office/officeart/2005/8/layout/hierarchy1"/>
    <dgm:cxn modelId="{4E602CFA-244C-4B64-A1D1-77429D810E52}" type="presParOf" srcId="{CC0716D5-4C39-4D89-9003-7D0BBF06608A}" destId="{CEFB5788-9C08-4392-B5FA-BC57CB76140F}" srcOrd="0" destOrd="0" presId="urn:microsoft.com/office/officeart/2005/8/layout/hierarchy1"/>
    <dgm:cxn modelId="{400B5C72-7435-4EEC-98B8-D4FED670A01E}" type="presParOf" srcId="{CEFB5788-9C08-4392-B5FA-BC57CB76140F}" destId="{52A04653-66F4-4544-B720-4B88C45333DC}" srcOrd="0" destOrd="0" presId="urn:microsoft.com/office/officeart/2005/8/layout/hierarchy1"/>
    <dgm:cxn modelId="{FDD17236-42FC-4A1B-9E49-DB266BBAD093}" type="presParOf" srcId="{52A04653-66F4-4544-B720-4B88C45333DC}" destId="{DA60D7A8-4678-4669-BE38-3D7B9F92F3E4}" srcOrd="0" destOrd="0" presId="urn:microsoft.com/office/officeart/2005/8/layout/hierarchy1"/>
    <dgm:cxn modelId="{B69AED75-8440-4758-9DC9-AC1102B896B8}" type="presParOf" srcId="{52A04653-66F4-4544-B720-4B88C45333DC}" destId="{0A658378-C705-4D6F-98DE-771DF7499D1F}" srcOrd="1" destOrd="0" presId="urn:microsoft.com/office/officeart/2005/8/layout/hierarchy1"/>
    <dgm:cxn modelId="{5D0F970F-99E2-4311-AE4B-7A4E2E8137D6}" type="presParOf" srcId="{CEFB5788-9C08-4392-B5FA-BC57CB76140F}" destId="{65CA9BB6-C82B-4280-9708-1B33D08A5A9C}" srcOrd="1" destOrd="0" presId="urn:microsoft.com/office/officeart/2005/8/layout/hierarchy1"/>
    <dgm:cxn modelId="{FCEC8A25-9F50-4A53-AB8F-D87C401352C9}" type="presParOf" srcId="{65CA9BB6-C82B-4280-9708-1B33D08A5A9C}" destId="{2D9A3C33-05DA-4816-817E-A61BF41C0D4A}" srcOrd="0" destOrd="0" presId="urn:microsoft.com/office/officeart/2005/8/layout/hierarchy1"/>
    <dgm:cxn modelId="{315E8D09-55BC-4BF7-8EDB-B5689003B9B8}" type="presParOf" srcId="{65CA9BB6-C82B-4280-9708-1B33D08A5A9C}" destId="{8927E2C1-2A44-4F35-B1CD-2BF5BA003441}" srcOrd="1" destOrd="0" presId="urn:microsoft.com/office/officeart/2005/8/layout/hierarchy1"/>
    <dgm:cxn modelId="{0F6D0FFF-5F04-4253-A5A1-61133C79C00E}" type="presParOf" srcId="{8927E2C1-2A44-4F35-B1CD-2BF5BA003441}" destId="{6F4B623A-403D-4B55-A549-FF5430518F20}" srcOrd="0" destOrd="0" presId="urn:microsoft.com/office/officeart/2005/8/layout/hierarchy1"/>
    <dgm:cxn modelId="{449C41F4-9A5F-41E9-9CEC-9B60E0BCFA82}" type="presParOf" srcId="{6F4B623A-403D-4B55-A549-FF5430518F20}" destId="{00FFC7E1-4BE2-4003-8FF9-8EBBCF24CC9A}" srcOrd="0" destOrd="0" presId="urn:microsoft.com/office/officeart/2005/8/layout/hierarchy1"/>
    <dgm:cxn modelId="{B91F20A3-F426-4391-AD7C-C2DFB67DF87B}" type="presParOf" srcId="{6F4B623A-403D-4B55-A549-FF5430518F20}" destId="{492C1EB3-459A-4B09-B93B-92B349270371}" srcOrd="1" destOrd="0" presId="urn:microsoft.com/office/officeart/2005/8/layout/hierarchy1"/>
    <dgm:cxn modelId="{ED218832-0DD4-487D-8958-D4FBD136B992}" type="presParOf" srcId="{8927E2C1-2A44-4F35-B1CD-2BF5BA003441}" destId="{52317A0A-EC0D-4184-B681-115E15D61B3E}" srcOrd="1" destOrd="0" presId="urn:microsoft.com/office/officeart/2005/8/layout/hierarchy1"/>
    <dgm:cxn modelId="{EEE8E88D-003B-4AD0-8CE3-66DE1B6AC64C}" type="presParOf" srcId="{52317A0A-EC0D-4184-B681-115E15D61B3E}" destId="{CAD80627-4AE7-4541-A836-853D93550FEF}" srcOrd="0" destOrd="0" presId="urn:microsoft.com/office/officeart/2005/8/layout/hierarchy1"/>
    <dgm:cxn modelId="{8F124AEA-075F-4314-9BD1-44EED6530599}" type="presParOf" srcId="{52317A0A-EC0D-4184-B681-115E15D61B3E}" destId="{F7EC9AD0-6276-4E86-BB76-725B45A3FC38}" srcOrd="1" destOrd="0" presId="urn:microsoft.com/office/officeart/2005/8/layout/hierarchy1"/>
    <dgm:cxn modelId="{BCF7F3FB-B197-4554-97BE-5DB4105CB703}" type="presParOf" srcId="{F7EC9AD0-6276-4E86-BB76-725B45A3FC38}" destId="{8AFE5A5E-54F9-4519-819E-51DBC20863B6}" srcOrd="0" destOrd="0" presId="urn:microsoft.com/office/officeart/2005/8/layout/hierarchy1"/>
    <dgm:cxn modelId="{01C3911E-7E06-4C6B-9136-413705BC07A4}" type="presParOf" srcId="{8AFE5A5E-54F9-4519-819E-51DBC20863B6}" destId="{01912119-B19A-4526-8E11-665022F53FF8}" srcOrd="0" destOrd="0" presId="urn:microsoft.com/office/officeart/2005/8/layout/hierarchy1"/>
    <dgm:cxn modelId="{AA8F994B-AA92-41F4-B40F-37E0D4CE4585}" type="presParOf" srcId="{8AFE5A5E-54F9-4519-819E-51DBC20863B6}" destId="{0B849A3E-EDDB-4526-87D8-4D12C2FAAB06}" srcOrd="1" destOrd="0" presId="urn:microsoft.com/office/officeart/2005/8/layout/hierarchy1"/>
    <dgm:cxn modelId="{D65105E8-7644-486B-824A-B39995B02C4B}" type="presParOf" srcId="{F7EC9AD0-6276-4E86-BB76-725B45A3FC38}" destId="{BC021158-0C5E-4D77-B675-D9DE8F9D750D}" srcOrd="1" destOrd="0" presId="urn:microsoft.com/office/officeart/2005/8/layout/hierarchy1"/>
    <dgm:cxn modelId="{1EA31364-4479-485E-AFB2-394B9754BEB6}" type="presParOf" srcId="{65CA9BB6-C82B-4280-9708-1B33D08A5A9C}" destId="{294F23C4-31EB-4407-802E-CB5D9CDEA827}" srcOrd="2" destOrd="0" presId="urn:microsoft.com/office/officeart/2005/8/layout/hierarchy1"/>
    <dgm:cxn modelId="{30B9AD4C-1ECF-4394-9F6A-8586C8D2F81B}" type="presParOf" srcId="{65CA9BB6-C82B-4280-9708-1B33D08A5A9C}" destId="{9BC59315-9FA2-4E1F-AB00-ACB48E0143F7}" srcOrd="3" destOrd="0" presId="urn:microsoft.com/office/officeart/2005/8/layout/hierarchy1"/>
    <dgm:cxn modelId="{3967929F-D4AA-4D26-8121-7939DEED8A0C}" type="presParOf" srcId="{9BC59315-9FA2-4E1F-AB00-ACB48E0143F7}" destId="{6A563BD2-175C-479D-AF7E-0BDEAD6C24C7}" srcOrd="0" destOrd="0" presId="urn:microsoft.com/office/officeart/2005/8/layout/hierarchy1"/>
    <dgm:cxn modelId="{1BA467A4-4B11-42D0-BEF3-6852C559B591}" type="presParOf" srcId="{6A563BD2-175C-479D-AF7E-0BDEAD6C24C7}" destId="{C9F3F8C2-F399-40B8-AF5E-4FB5408DDEFD}" srcOrd="0" destOrd="0" presId="urn:microsoft.com/office/officeart/2005/8/layout/hierarchy1"/>
    <dgm:cxn modelId="{2F776B37-8519-439B-931E-AFA193196500}" type="presParOf" srcId="{6A563BD2-175C-479D-AF7E-0BDEAD6C24C7}" destId="{E384D0AB-4A32-48B0-AEF2-1CAB0B53DD7B}" srcOrd="1" destOrd="0" presId="urn:microsoft.com/office/officeart/2005/8/layout/hierarchy1"/>
    <dgm:cxn modelId="{5DBB7316-62AE-45E1-B162-57EB3F10DD65}" type="presParOf" srcId="{9BC59315-9FA2-4E1F-AB00-ACB48E0143F7}" destId="{976136E3-1287-4442-A3AB-C95F9B91A178}" srcOrd="1" destOrd="0" presId="urn:microsoft.com/office/officeart/2005/8/layout/hierarchy1"/>
    <dgm:cxn modelId="{C2A867C0-4199-48CD-8911-61B6E480B8B1}" type="presParOf" srcId="{976136E3-1287-4442-A3AB-C95F9B91A178}" destId="{4F74C41B-C159-4874-BAE4-67EC3B9F0DA5}" srcOrd="0" destOrd="0" presId="urn:microsoft.com/office/officeart/2005/8/layout/hierarchy1"/>
    <dgm:cxn modelId="{1BC7B109-F607-4CEB-B327-628CD0165E3C}" type="presParOf" srcId="{976136E3-1287-4442-A3AB-C95F9B91A178}" destId="{0A37CEEB-FF08-416F-B613-C23CF6CC75EB}" srcOrd="1" destOrd="0" presId="urn:microsoft.com/office/officeart/2005/8/layout/hierarchy1"/>
    <dgm:cxn modelId="{A44C9F35-498D-4108-B166-4045D43B90D3}" type="presParOf" srcId="{0A37CEEB-FF08-416F-B613-C23CF6CC75EB}" destId="{13DBAD22-9AAE-43A0-88F7-472A2E0383ED}" srcOrd="0" destOrd="0" presId="urn:microsoft.com/office/officeart/2005/8/layout/hierarchy1"/>
    <dgm:cxn modelId="{ED08C40A-DE4E-491D-8DF4-925303795ED1}" type="presParOf" srcId="{13DBAD22-9AAE-43A0-88F7-472A2E0383ED}" destId="{A7F5F600-CBEE-4E63-BC1E-9D360EFCEECB}" srcOrd="0" destOrd="0" presId="urn:microsoft.com/office/officeart/2005/8/layout/hierarchy1"/>
    <dgm:cxn modelId="{8E74B717-15EB-4477-BB52-50173203E117}" type="presParOf" srcId="{13DBAD22-9AAE-43A0-88F7-472A2E0383ED}" destId="{2DC0DFE2-740C-48F4-AA7D-9B1CFCE59818}" srcOrd="1" destOrd="0" presId="urn:microsoft.com/office/officeart/2005/8/layout/hierarchy1"/>
    <dgm:cxn modelId="{535A8C86-1A07-4D59-9D5E-27A8231FB7EE}" type="presParOf" srcId="{0A37CEEB-FF08-416F-B613-C23CF6CC75EB}" destId="{18CB31CC-74FE-4EBF-8A4B-6CAC72929F50}" srcOrd="1" destOrd="0" presId="urn:microsoft.com/office/officeart/2005/8/layout/hierarchy1"/>
    <dgm:cxn modelId="{629A30CD-E55F-4B57-8EF7-43849D5B64E6}" type="presParOf" srcId="{18CB31CC-74FE-4EBF-8A4B-6CAC72929F50}" destId="{B7AB45AD-779B-4315-A33D-300C12C79852}" srcOrd="0" destOrd="0" presId="urn:microsoft.com/office/officeart/2005/8/layout/hierarchy1"/>
    <dgm:cxn modelId="{6F264BB1-B3A0-44AB-9594-660FCEE384FC}" type="presParOf" srcId="{18CB31CC-74FE-4EBF-8A4B-6CAC72929F50}" destId="{CB853485-ED64-4000-9767-DF7C1A7362D4}" srcOrd="1" destOrd="0" presId="urn:microsoft.com/office/officeart/2005/8/layout/hierarchy1"/>
    <dgm:cxn modelId="{FD7B7776-A2A5-4BA9-8396-B28467B7AA31}" type="presParOf" srcId="{CB853485-ED64-4000-9767-DF7C1A7362D4}" destId="{21004F82-A245-48D8-AA10-5B1BE8F95AD7}" srcOrd="0" destOrd="0" presId="urn:microsoft.com/office/officeart/2005/8/layout/hierarchy1"/>
    <dgm:cxn modelId="{8D2E071C-9654-4FD8-9F9D-9D782293A497}" type="presParOf" srcId="{21004F82-A245-48D8-AA10-5B1BE8F95AD7}" destId="{405F0E48-A0B4-44EE-9467-033F28A44234}" srcOrd="0" destOrd="0" presId="urn:microsoft.com/office/officeart/2005/8/layout/hierarchy1"/>
    <dgm:cxn modelId="{DEBA6FC5-8ACF-440D-8AE0-577F8EAAA928}" type="presParOf" srcId="{21004F82-A245-48D8-AA10-5B1BE8F95AD7}" destId="{A1FA58A7-307D-46E4-8AA5-6FCCC615837F}" srcOrd="1" destOrd="0" presId="urn:microsoft.com/office/officeart/2005/8/layout/hierarchy1"/>
    <dgm:cxn modelId="{5A1273E8-B005-46C8-8A32-BA342643B0E8}" type="presParOf" srcId="{CB853485-ED64-4000-9767-DF7C1A7362D4}" destId="{FF8CA24C-0EB5-4530-BE83-DA5F63DA6C04}" srcOrd="1" destOrd="0" presId="urn:microsoft.com/office/officeart/2005/8/layout/hierarchy1"/>
    <dgm:cxn modelId="{775B8BDF-703C-4863-BCB2-475996EC9151}" type="presParOf" srcId="{976136E3-1287-4442-A3AB-C95F9B91A178}" destId="{5740F92E-447A-4EA1-84FB-EB887BB7D858}" srcOrd="2" destOrd="0" presId="urn:microsoft.com/office/officeart/2005/8/layout/hierarchy1"/>
    <dgm:cxn modelId="{3916B348-1A42-4EF3-933A-F09AE2D42A64}" type="presParOf" srcId="{976136E3-1287-4442-A3AB-C95F9B91A178}" destId="{42558192-CF70-4223-8B8F-C66425E3C55F}" srcOrd="3" destOrd="0" presId="urn:microsoft.com/office/officeart/2005/8/layout/hierarchy1"/>
    <dgm:cxn modelId="{222E0A2E-F31E-40BA-80A7-1D671555C4E2}" type="presParOf" srcId="{42558192-CF70-4223-8B8F-C66425E3C55F}" destId="{45B982FF-B5ED-4C00-BEA8-499FF3F9D178}" srcOrd="0" destOrd="0" presId="urn:microsoft.com/office/officeart/2005/8/layout/hierarchy1"/>
    <dgm:cxn modelId="{F03821AD-4F4B-4D28-933E-E7BBB7E3DF0D}" type="presParOf" srcId="{45B982FF-B5ED-4C00-BEA8-499FF3F9D178}" destId="{BD1BDA98-F1C7-4AFA-8DE6-E14628632962}" srcOrd="0" destOrd="0" presId="urn:microsoft.com/office/officeart/2005/8/layout/hierarchy1"/>
    <dgm:cxn modelId="{2AFF77E7-10FC-45C2-9203-AA44425BF96B}" type="presParOf" srcId="{45B982FF-B5ED-4C00-BEA8-499FF3F9D178}" destId="{1AD87D7A-4996-471F-A6E4-4D93342083ED}" srcOrd="1" destOrd="0" presId="urn:microsoft.com/office/officeart/2005/8/layout/hierarchy1"/>
    <dgm:cxn modelId="{0C4E34EE-9B53-4206-8A16-9FDE7CBAC709}" type="presParOf" srcId="{42558192-CF70-4223-8B8F-C66425E3C55F}" destId="{F0055511-B84E-46BF-AC69-EC867543DB49}" srcOrd="1" destOrd="0" presId="urn:microsoft.com/office/officeart/2005/8/layout/hierarchy1"/>
    <dgm:cxn modelId="{B9FA364D-53DF-43D3-9BB1-6778A735997E}" type="presParOf" srcId="{F0055511-B84E-46BF-AC69-EC867543DB49}" destId="{5C476F74-CB8D-4F3C-AECD-1E929F4C7ABD}" srcOrd="0" destOrd="0" presId="urn:microsoft.com/office/officeart/2005/8/layout/hierarchy1"/>
    <dgm:cxn modelId="{822E661C-7EE0-4054-A3FF-684C6F16D4E2}" type="presParOf" srcId="{F0055511-B84E-46BF-AC69-EC867543DB49}" destId="{E77A9998-C1FA-4714-B0FB-E652CD33AD5D}" srcOrd="1" destOrd="0" presId="urn:microsoft.com/office/officeart/2005/8/layout/hierarchy1"/>
    <dgm:cxn modelId="{E540D196-237E-4D60-9E5E-C265FBAA0087}" type="presParOf" srcId="{E77A9998-C1FA-4714-B0FB-E652CD33AD5D}" destId="{327791DA-FCB7-40C6-9B38-95BF6616AA49}" srcOrd="0" destOrd="0" presId="urn:microsoft.com/office/officeart/2005/8/layout/hierarchy1"/>
    <dgm:cxn modelId="{9A910662-47E0-411C-A4F6-7B2314B23A55}" type="presParOf" srcId="{327791DA-FCB7-40C6-9B38-95BF6616AA49}" destId="{B058D7D3-7B38-454A-A84A-9AB92FD87E8C}" srcOrd="0" destOrd="0" presId="urn:microsoft.com/office/officeart/2005/8/layout/hierarchy1"/>
    <dgm:cxn modelId="{94DE3D46-2453-48CF-95C8-DC1591A2E6BB}" type="presParOf" srcId="{327791DA-FCB7-40C6-9B38-95BF6616AA49}" destId="{ED433125-CBE8-46C8-B062-65F4F537E107}" srcOrd="1" destOrd="0" presId="urn:microsoft.com/office/officeart/2005/8/layout/hierarchy1"/>
    <dgm:cxn modelId="{610D0B20-AA7C-498C-BBAE-4428BFA10ED9}" type="presParOf" srcId="{E77A9998-C1FA-4714-B0FB-E652CD33AD5D}" destId="{5972A80A-5EC5-4FA6-AFF4-5D09A54717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D1F31-6DFD-4920-89F1-2B03741B90B2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2F155-DD85-412C-A71B-EDFC6CE2F1F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Линзы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84E676D-54F9-47B5-8FDF-1A8B2A7D3569}" type="parTrans" cxnId="{F2C90E35-92F5-422F-B413-4A84A4DCBA08}">
      <dgm:prSet/>
      <dgm:spPr/>
      <dgm:t>
        <a:bodyPr/>
        <a:lstStyle/>
        <a:p>
          <a:endParaRPr lang="ru-RU"/>
        </a:p>
      </dgm:t>
    </dgm:pt>
    <dgm:pt modelId="{6DEE6EC1-4BFA-453D-B37E-98D2AFD1F0EE}" type="sibTrans" cxnId="{F2C90E35-92F5-422F-B413-4A84A4DCBA08}">
      <dgm:prSet/>
      <dgm:spPr/>
      <dgm:t>
        <a:bodyPr/>
        <a:lstStyle/>
        <a:p>
          <a:endParaRPr lang="ru-RU"/>
        </a:p>
      </dgm:t>
    </dgm:pt>
    <dgm:pt modelId="{676ECE9F-A249-4A23-953D-60B3856C44F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собирающие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2EED1B9-5C2B-4E63-B905-542AAF07FEA5}" type="parTrans" cxnId="{F74AA515-D135-4683-A04A-98EB83B93206}">
      <dgm:prSet/>
      <dgm:spPr/>
      <dgm:t>
        <a:bodyPr/>
        <a:lstStyle/>
        <a:p>
          <a:endParaRPr lang="ru-RU"/>
        </a:p>
      </dgm:t>
    </dgm:pt>
    <dgm:pt modelId="{A8A6DE08-D370-45EC-8F93-73D8CA9CD812}" type="sibTrans" cxnId="{F74AA515-D135-4683-A04A-98EB83B93206}">
      <dgm:prSet/>
      <dgm:spPr/>
      <dgm:t>
        <a:bodyPr/>
        <a:lstStyle/>
        <a:p>
          <a:endParaRPr lang="ru-RU"/>
        </a:p>
      </dgm:t>
    </dgm:pt>
    <dgm:pt modelId="{BCADDFAB-B0C6-40B6-9044-A0043727BF2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рассеивающие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52D6342-1FC9-4F8D-BEA8-2FC06C5558E8}" type="parTrans" cxnId="{01B78777-15DB-439E-8ED3-AE9CDACE6094}">
      <dgm:prSet/>
      <dgm:spPr/>
      <dgm:t>
        <a:bodyPr/>
        <a:lstStyle/>
        <a:p>
          <a:endParaRPr lang="ru-RU"/>
        </a:p>
      </dgm:t>
    </dgm:pt>
    <dgm:pt modelId="{7ED73CBA-6C72-4033-8005-99AE384C6F0E}" type="sibTrans" cxnId="{01B78777-15DB-439E-8ED3-AE9CDACE6094}">
      <dgm:prSet/>
      <dgm:spPr/>
      <dgm:t>
        <a:bodyPr/>
        <a:lstStyle/>
        <a:p>
          <a:endParaRPr lang="ru-RU"/>
        </a:p>
      </dgm:t>
    </dgm:pt>
    <dgm:pt modelId="{F629EF75-EBAD-40C2-9B77-D9359ABC0D9C}" type="pres">
      <dgm:prSet presAssocID="{8AAD1F31-6DFD-4920-89F1-2B03741B90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424505-BD4F-49D7-A9BB-5D16C1986725}" type="pres">
      <dgm:prSet presAssocID="{50C2F155-DD85-412C-A71B-EDFC6CE2F1F6}" presName="hierRoot1" presStyleCnt="0"/>
      <dgm:spPr/>
    </dgm:pt>
    <dgm:pt modelId="{C2380F3F-1A13-4DA5-93B5-B99790ABEC9D}" type="pres">
      <dgm:prSet presAssocID="{50C2F155-DD85-412C-A71B-EDFC6CE2F1F6}" presName="composite" presStyleCnt="0"/>
      <dgm:spPr/>
    </dgm:pt>
    <dgm:pt modelId="{509F776F-F1C1-48D5-B5E1-52DC9548F195}" type="pres">
      <dgm:prSet presAssocID="{50C2F155-DD85-412C-A71B-EDFC6CE2F1F6}" presName="background" presStyleLbl="node0" presStyleIdx="0" presStyleCnt="1"/>
      <dgm:spPr/>
    </dgm:pt>
    <dgm:pt modelId="{A3788588-8296-4481-9D9C-9F8C346D0429}" type="pres">
      <dgm:prSet presAssocID="{50C2F155-DD85-412C-A71B-EDFC6CE2F1F6}" presName="text" presStyleLbl="fgAcc0" presStyleIdx="0" presStyleCnt="1" custScaleX="271956" custScaleY="2522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C690E5-132D-422E-9B98-55D68F7F6DD5}" type="pres">
      <dgm:prSet presAssocID="{50C2F155-DD85-412C-A71B-EDFC6CE2F1F6}" presName="hierChild2" presStyleCnt="0"/>
      <dgm:spPr/>
    </dgm:pt>
    <dgm:pt modelId="{71AAA700-07BC-4773-89EE-7DA459C4A12D}" type="pres">
      <dgm:prSet presAssocID="{A2EED1B9-5C2B-4E63-B905-542AAF07FEA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1E2D3BF-CCE7-46D9-B116-E0845DF5C838}" type="pres">
      <dgm:prSet presAssocID="{676ECE9F-A249-4A23-953D-60B3856C44FB}" presName="hierRoot2" presStyleCnt="0"/>
      <dgm:spPr/>
    </dgm:pt>
    <dgm:pt modelId="{641E3CB8-3BE6-4A8E-BEEF-143E588501AD}" type="pres">
      <dgm:prSet presAssocID="{676ECE9F-A249-4A23-953D-60B3856C44FB}" presName="composite2" presStyleCnt="0"/>
      <dgm:spPr/>
    </dgm:pt>
    <dgm:pt modelId="{61CC6568-CB5C-475C-8C59-0AF82329C9A3}" type="pres">
      <dgm:prSet presAssocID="{676ECE9F-A249-4A23-953D-60B3856C44FB}" presName="background2" presStyleLbl="node2" presStyleIdx="0" presStyleCnt="2"/>
      <dgm:spPr/>
    </dgm:pt>
    <dgm:pt modelId="{B2A4CF01-A363-49FF-ABA6-2C3E084DB99D}" type="pres">
      <dgm:prSet presAssocID="{676ECE9F-A249-4A23-953D-60B3856C44FB}" presName="text2" presStyleLbl="fgAcc2" presStyleIdx="0" presStyleCnt="2" custScaleX="370741" custScaleY="227975" custLinFactX="-34922" custLinFactNeighborX="-100000" custLinFactNeighborY="-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FF1C3B-7B20-403C-8132-7CBDDDDFD715}" type="pres">
      <dgm:prSet presAssocID="{676ECE9F-A249-4A23-953D-60B3856C44FB}" presName="hierChild3" presStyleCnt="0"/>
      <dgm:spPr/>
    </dgm:pt>
    <dgm:pt modelId="{4D57B7B1-8D2D-435A-9F67-C19C53236BA5}" type="pres">
      <dgm:prSet presAssocID="{752D6342-1FC9-4F8D-BEA8-2FC06C5558E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8BE87A9-C09A-4C48-B960-A68910CF9336}" type="pres">
      <dgm:prSet presAssocID="{BCADDFAB-B0C6-40B6-9044-A0043727BF20}" presName="hierRoot2" presStyleCnt="0"/>
      <dgm:spPr/>
    </dgm:pt>
    <dgm:pt modelId="{8B134D17-9DE3-4342-87EB-1B2AE20CB8E8}" type="pres">
      <dgm:prSet presAssocID="{BCADDFAB-B0C6-40B6-9044-A0043727BF20}" presName="composite2" presStyleCnt="0"/>
      <dgm:spPr/>
    </dgm:pt>
    <dgm:pt modelId="{24965036-C2F4-42A6-9DDD-13C676851AC1}" type="pres">
      <dgm:prSet presAssocID="{BCADDFAB-B0C6-40B6-9044-A0043727BF20}" presName="background2" presStyleLbl="node2" presStyleIdx="1" presStyleCnt="2"/>
      <dgm:spPr/>
    </dgm:pt>
    <dgm:pt modelId="{E634FFEF-ECE0-41D5-BBE0-77046E6490EC}" type="pres">
      <dgm:prSet presAssocID="{BCADDFAB-B0C6-40B6-9044-A0043727BF20}" presName="text2" presStyleLbl="fgAcc2" presStyleIdx="1" presStyleCnt="2" custScaleX="353157" custScaleY="243340" custLinFactX="60366" custLinFactNeighborX="100000" custLinFactNeighborY="266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F4C70E-FB24-4FA1-8028-7D4F685D5C5E}" type="pres">
      <dgm:prSet presAssocID="{BCADDFAB-B0C6-40B6-9044-A0043727BF20}" presName="hierChild3" presStyleCnt="0"/>
      <dgm:spPr/>
    </dgm:pt>
  </dgm:ptLst>
  <dgm:cxnLst>
    <dgm:cxn modelId="{80217B40-A3E0-4308-94A6-015803E17FEC}" type="presOf" srcId="{BCADDFAB-B0C6-40B6-9044-A0043727BF20}" destId="{E634FFEF-ECE0-41D5-BBE0-77046E6490EC}" srcOrd="0" destOrd="0" presId="urn:microsoft.com/office/officeart/2005/8/layout/hierarchy1"/>
    <dgm:cxn modelId="{F2C90E35-92F5-422F-B413-4A84A4DCBA08}" srcId="{8AAD1F31-6DFD-4920-89F1-2B03741B90B2}" destId="{50C2F155-DD85-412C-A71B-EDFC6CE2F1F6}" srcOrd="0" destOrd="0" parTransId="{484E676D-54F9-47B5-8FDF-1A8B2A7D3569}" sibTransId="{6DEE6EC1-4BFA-453D-B37E-98D2AFD1F0EE}"/>
    <dgm:cxn modelId="{01B78777-15DB-439E-8ED3-AE9CDACE6094}" srcId="{50C2F155-DD85-412C-A71B-EDFC6CE2F1F6}" destId="{BCADDFAB-B0C6-40B6-9044-A0043727BF20}" srcOrd="1" destOrd="0" parTransId="{752D6342-1FC9-4F8D-BEA8-2FC06C5558E8}" sibTransId="{7ED73CBA-6C72-4033-8005-99AE384C6F0E}"/>
    <dgm:cxn modelId="{69D561CB-4743-4E6E-80B7-C5F26910A39B}" type="presOf" srcId="{752D6342-1FC9-4F8D-BEA8-2FC06C5558E8}" destId="{4D57B7B1-8D2D-435A-9F67-C19C53236BA5}" srcOrd="0" destOrd="0" presId="urn:microsoft.com/office/officeart/2005/8/layout/hierarchy1"/>
    <dgm:cxn modelId="{2788C15D-AECD-4988-99EF-36C511D908DB}" type="presOf" srcId="{50C2F155-DD85-412C-A71B-EDFC6CE2F1F6}" destId="{A3788588-8296-4481-9D9C-9F8C346D0429}" srcOrd="0" destOrd="0" presId="urn:microsoft.com/office/officeart/2005/8/layout/hierarchy1"/>
    <dgm:cxn modelId="{F74AA515-D135-4683-A04A-98EB83B93206}" srcId="{50C2F155-DD85-412C-A71B-EDFC6CE2F1F6}" destId="{676ECE9F-A249-4A23-953D-60B3856C44FB}" srcOrd="0" destOrd="0" parTransId="{A2EED1B9-5C2B-4E63-B905-542AAF07FEA5}" sibTransId="{A8A6DE08-D370-45EC-8F93-73D8CA9CD812}"/>
    <dgm:cxn modelId="{652F3B7E-1F38-4D8E-8B2A-BB19F0FBEA14}" type="presOf" srcId="{8AAD1F31-6DFD-4920-89F1-2B03741B90B2}" destId="{F629EF75-EBAD-40C2-9B77-D9359ABC0D9C}" srcOrd="0" destOrd="0" presId="urn:microsoft.com/office/officeart/2005/8/layout/hierarchy1"/>
    <dgm:cxn modelId="{38057304-1687-478D-A1E8-998F729407F1}" type="presOf" srcId="{A2EED1B9-5C2B-4E63-B905-542AAF07FEA5}" destId="{71AAA700-07BC-4773-89EE-7DA459C4A12D}" srcOrd="0" destOrd="0" presId="urn:microsoft.com/office/officeart/2005/8/layout/hierarchy1"/>
    <dgm:cxn modelId="{007ED95E-5C9F-4005-9AD1-5398406277E9}" type="presOf" srcId="{676ECE9F-A249-4A23-953D-60B3856C44FB}" destId="{B2A4CF01-A363-49FF-ABA6-2C3E084DB99D}" srcOrd="0" destOrd="0" presId="urn:microsoft.com/office/officeart/2005/8/layout/hierarchy1"/>
    <dgm:cxn modelId="{E85719BA-13C0-4A53-80F1-CA2A1F350B19}" type="presParOf" srcId="{F629EF75-EBAD-40C2-9B77-D9359ABC0D9C}" destId="{FD424505-BD4F-49D7-A9BB-5D16C1986725}" srcOrd="0" destOrd="0" presId="urn:microsoft.com/office/officeart/2005/8/layout/hierarchy1"/>
    <dgm:cxn modelId="{4A48C62F-4F10-4D5E-AAE0-F4471725B37E}" type="presParOf" srcId="{FD424505-BD4F-49D7-A9BB-5D16C1986725}" destId="{C2380F3F-1A13-4DA5-93B5-B99790ABEC9D}" srcOrd="0" destOrd="0" presId="urn:microsoft.com/office/officeart/2005/8/layout/hierarchy1"/>
    <dgm:cxn modelId="{3B56B678-8889-4E52-B8CD-C770780D226A}" type="presParOf" srcId="{C2380F3F-1A13-4DA5-93B5-B99790ABEC9D}" destId="{509F776F-F1C1-48D5-B5E1-52DC9548F195}" srcOrd="0" destOrd="0" presId="urn:microsoft.com/office/officeart/2005/8/layout/hierarchy1"/>
    <dgm:cxn modelId="{5638A474-EC46-4603-AC5E-95286E062858}" type="presParOf" srcId="{C2380F3F-1A13-4DA5-93B5-B99790ABEC9D}" destId="{A3788588-8296-4481-9D9C-9F8C346D0429}" srcOrd="1" destOrd="0" presId="urn:microsoft.com/office/officeart/2005/8/layout/hierarchy1"/>
    <dgm:cxn modelId="{214C0C59-087B-436C-A70B-D586CA26FA4A}" type="presParOf" srcId="{FD424505-BD4F-49D7-A9BB-5D16C1986725}" destId="{52C690E5-132D-422E-9B98-55D68F7F6DD5}" srcOrd="1" destOrd="0" presId="urn:microsoft.com/office/officeart/2005/8/layout/hierarchy1"/>
    <dgm:cxn modelId="{66CD3882-F239-47E0-A801-34CEC97E2A94}" type="presParOf" srcId="{52C690E5-132D-422E-9B98-55D68F7F6DD5}" destId="{71AAA700-07BC-4773-89EE-7DA459C4A12D}" srcOrd="0" destOrd="0" presId="urn:microsoft.com/office/officeart/2005/8/layout/hierarchy1"/>
    <dgm:cxn modelId="{7540A7D8-83B4-40AB-839E-DD472D4CDA61}" type="presParOf" srcId="{52C690E5-132D-422E-9B98-55D68F7F6DD5}" destId="{E1E2D3BF-CCE7-46D9-B116-E0845DF5C838}" srcOrd="1" destOrd="0" presId="urn:microsoft.com/office/officeart/2005/8/layout/hierarchy1"/>
    <dgm:cxn modelId="{517800C7-9B67-4AA1-9695-C1CD5CB57680}" type="presParOf" srcId="{E1E2D3BF-CCE7-46D9-B116-E0845DF5C838}" destId="{641E3CB8-3BE6-4A8E-BEEF-143E588501AD}" srcOrd="0" destOrd="0" presId="urn:microsoft.com/office/officeart/2005/8/layout/hierarchy1"/>
    <dgm:cxn modelId="{E4C3C1E0-15DD-4BBF-83AB-86EFA241E951}" type="presParOf" srcId="{641E3CB8-3BE6-4A8E-BEEF-143E588501AD}" destId="{61CC6568-CB5C-475C-8C59-0AF82329C9A3}" srcOrd="0" destOrd="0" presId="urn:microsoft.com/office/officeart/2005/8/layout/hierarchy1"/>
    <dgm:cxn modelId="{BA2A8A63-ED48-404D-B736-433B5669D6C2}" type="presParOf" srcId="{641E3CB8-3BE6-4A8E-BEEF-143E588501AD}" destId="{B2A4CF01-A363-49FF-ABA6-2C3E084DB99D}" srcOrd="1" destOrd="0" presId="urn:microsoft.com/office/officeart/2005/8/layout/hierarchy1"/>
    <dgm:cxn modelId="{6FC1DC52-9758-4DC1-9A71-4B2AC0749176}" type="presParOf" srcId="{E1E2D3BF-CCE7-46D9-B116-E0845DF5C838}" destId="{BCFF1C3B-7B20-403C-8132-7CBDDDDFD715}" srcOrd="1" destOrd="0" presId="urn:microsoft.com/office/officeart/2005/8/layout/hierarchy1"/>
    <dgm:cxn modelId="{ACCDC527-25BB-40E9-A6AE-38D285784038}" type="presParOf" srcId="{52C690E5-132D-422E-9B98-55D68F7F6DD5}" destId="{4D57B7B1-8D2D-435A-9F67-C19C53236BA5}" srcOrd="2" destOrd="0" presId="urn:microsoft.com/office/officeart/2005/8/layout/hierarchy1"/>
    <dgm:cxn modelId="{40B3D2C6-D844-44E0-B827-AF019CCF2E40}" type="presParOf" srcId="{52C690E5-132D-422E-9B98-55D68F7F6DD5}" destId="{E8BE87A9-C09A-4C48-B960-A68910CF9336}" srcOrd="3" destOrd="0" presId="urn:microsoft.com/office/officeart/2005/8/layout/hierarchy1"/>
    <dgm:cxn modelId="{BD0285E0-6570-41DA-9251-90E8DA62965A}" type="presParOf" srcId="{E8BE87A9-C09A-4C48-B960-A68910CF9336}" destId="{8B134D17-9DE3-4342-87EB-1B2AE20CB8E8}" srcOrd="0" destOrd="0" presId="urn:microsoft.com/office/officeart/2005/8/layout/hierarchy1"/>
    <dgm:cxn modelId="{8325AFE2-31F9-42F5-8E66-1E06C256C046}" type="presParOf" srcId="{8B134D17-9DE3-4342-87EB-1B2AE20CB8E8}" destId="{24965036-C2F4-42A6-9DDD-13C676851AC1}" srcOrd="0" destOrd="0" presId="urn:microsoft.com/office/officeart/2005/8/layout/hierarchy1"/>
    <dgm:cxn modelId="{78B2B893-9917-482F-82C3-E5795AB9DE1F}" type="presParOf" srcId="{8B134D17-9DE3-4342-87EB-1B2AE20CB8E8}" destId="{E634FFEF-ECE0-41D5-BBE0-77046E6490EC}" srcOrd="1" destOrd="0" presId="urn:microsoft.com/office/officeart/2005/8/layout/hierarchy1"/>
    <dgm:cxn modelId="{33BF4B47-F635-4EC9-9902-0EF26ADCF8B1}" type="presParOf" srcId="{E8BE87A9-C09A-4C48-B960-A68910CF9336}" destId="{50F4C70E-FB24-4FA1-8028-7D4F685D5C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CC50E9-D3AF-46DA-A27D-8DD8D8183459}" type="doc">
      <dgm:prSet loTypeId="urn:microsoft.com/office/officeart/2005/8/layout/radial1" loCatId="relationship" qsTypeId="urn:microsoft.com/office/officeart/2005/8/quickstyle/3d2" qsCatId="3D" csTypeId="urn:microsoft.com/office/officeart/2005/8/colors/accent0_3" csCatId="mainScheme" phldr="1"/>
      <dgm:spPr/>
    </dgm:pt>
    <dgm:pt modelId="{750F90F3-9CF6-49CB-8842-70F9729A05F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kumimoji="0" lang="ru-RU" sz="18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Оптические приборы</a:t>
          </a:r>
        </a:p>
      </dgm:t>
    </dgm:pt>
    <dgm:pt modelId="{4F72F2C0-EC46-4CF7-9AAF-646C72CEDDFD}" type="parTrans" cxnId="{DD2EFD7C-DBF7-4A1B-99BA-4813C1DB0D46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FBEE5178-0132-4B0A-879C-964DD1D209E1}" type="sibTrans" cxnId="{DD2EFD7C-DBF7-4A1B-99BA-4813C1DB0D46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A3A04D61-69B7-4E40-BE92-723E79A3606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фотоаппарат</a:t>
          </a:r>
        </a:p>
      </dgm:t>
    </dgm:pt>
    <dgm:pt modelId="{F0F0929D-87DD-488C-9973-AC67C0BBA3A3}" type="parTrans" cxnId="{EC5D6C29-D3A3-4350-8941-6D96204CA5BF}">
      <dgm:prSet custT="1"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FA5F2D2D-E660-4D24-AEB7-DD01624D0B09}" type="sibTrans" cxnId="{EC5D6C29-D3A3-4350-8941-6D96204CA5BF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A7CD04B-F7E9-4CC6-B368-80C53106329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микроскоп</a:t>
          </a:r>
          <a:endParaRPr kumimoji="0" lang="ru-RU" sz="14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EF2ED736-BECC-45A2-A8D4-2C5DE825C1D2}" type="parTrans" cxnId="{C376FA14-2AEE-472D-A413-2F88129C8BF6}">
      <dgm:prSet custT="1"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CB7ADB0F-2249-4834-847D-290458B6E1C9}" type="sibTrans" cxnId="{C376FA14-2AEE-472D-A413-2F88129C8BF6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45DA8C5B-A497-4707-83DD-9C3F35EA066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телескоп</a:t>
          </a:r>
          <a:endParaRPr kumimoji="0" lang="ru-RU" sz="14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D9B101A3-2A72-4B45-875C-F08285DD08F0}" type="parTrans" cxnId="{418952E3-C11A-4BEE-AA89-41168535D801}">
      <dgm:prSet custT="1"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B1BE4CB9-11FA-452C-9690-ED425C854A84}" type="sibTrans" cxnId="{418952E3-C11A-4BEE-AA89-41168535D801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138EDB77-3F0F-4FA6-99C3-7EC1CDADDCF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лупа</a:t>
          </a:r>
          <a:endParaRPr kumimoji="0" lang="ru-RU" sz="14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64ACBCC4-5020-46D7-90B9-AFA5FB1A666D}" type="parTrans" cxnId="{E0B96C7B-A843-48D1-A2D1-D5C7FBC7596C}">
      <dgm:prSet custT="1"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17C705C1-E692-44BB-B584-8F13FF1ABBBE}" type="sibTrans" cxnId="{E0B96C7B-A843-48D1-A2D1-D5C7FBC7596C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D11BCAF7-15F6-431A-BC93-394FE8D6A1E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очки</a:t>
          </a:r>
          <a:endParaRPr kumimoji="0" lang="ru-RU" sz="14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EAE60473-D1E1-48FD-A687-F6C2877C8731}" type="parTrans" cxnId="{18983FAA-4DCB-4C7D-BDF3-9A13E8052D26}">
      <dgm:prSet custT="1"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435E9702-1587-4EC8-8135-FA1E7443B2D9}" type="sibTrans" cxnId="{18983FAA-4DCB-4C7D-BDF3-9A13E8052D26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BE97E746-A765-42D4-AEBE-1FE87A6298A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глаз</a:t>
          </a:r>
          <a:endParaRPr kumimoji="0" lang="ru-RU" sz="14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10C1C139-92BC-4723-83CF-A5518F19071B}" type="parTrans" cxnId="{4814BD47-8713-4779-AAD3-DDF44FD8382A}">
      <dgm:prSet custT="1"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425C6107-13E1-4462-8579-75F05648354F}" type="sibTrans" cxnId="{4814BD47-8713-4779-AAD3-DDF44FD8382A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9DA5E056-639C-42C1-B5F2-2BE8C78B2FB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cap="none" normalizeH="0" baseline="0" smtClean="0">
              <a:ln/>
              <a:effectLst/>
              <a:latin typeface="Times New Roman" pitchFamily="18" charset="0"/>
              <a:cs typeface="Times New Roman" pitchFamily="18" charset="0"/>
            </a:rPr>
            <a:t>диаскоп</a:t>
          </a:r>
          <a:endParaRPr kumimoji="0" lang="ru-RU" sz="14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AD0B5E89-BA2E-4451-BAEE-0C778183B855}" type="parTrans" cxnId="{0E1D4EB4-63FE-4E77-A979-22B9F02A559B}">
      <dgm:prSet custT="1"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C8CEB994-83D7-4145-97FE-8C8EB7DAD14A}" type="sibTrans" cxnId="{0E1D4EB4-63FE-4E77-A979-22B9F02A559B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50726730-76F9-4E9D-B616-0158F09E47C8}" type="pres">
      <dgm:prSet presAssocID="{74CC50E9-D3AF-46DA-A27D-8DD8D818345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CFD9F27-871E-4316-9AD8-7E0D69BD3E8C}" type="pres">
      <dgm:prSet presAssocID="{750F90F3-9CF6-49CB-8842-70F9729A05FA}" presName="centerShape" presStyleLbl="node0" presStyleIdx="0" presStyleCnt="1" custScaleX="148257"/>
      <dgm:spPr/>
      <dgm:t>
        <a:bodyPr/>
        <a:lstStyle/>
        <a:p>
          <a:endParaRPr lang="ru-RU"/>
        </a:p>
      </dgm:t>
    </dgm:pt>
    <dgm:pt modelId="{73FFD52C-B293-4372-8BE0-D674F6719707}" type="pres">
      <dgm:prSet presAssocID="{F0F0929D-87DD-488C-9973-AC67C0BBA3A3}" presName="Name9" presStyleLbl="parChTrans1D2" presStyleIdx="0" presStyleCnt="7"/>
      <dgm:spPr/>
      <dgm:t>
        <a:bodyPr/>
        <a:lstStyle/>
        <a:p>
          <a:endParaRPr lang="ru-RU"/>
        </a:p>
      </dgm:t>
    </dgm:pt>
    <dgm:pt modelId="{D4A87E0C-AD69-4F06-97E8-59BBB0626268}" type="pres">
      <dgm:prSet presAssocID="{F0F0929D-87DD-488C-9973-AC67C0BBA3A3}" presName="connTx" presStyleLbl="parChTrans1D2" presStyleIdx="0" presStyleCnt="7"/>
      <dgm:spPr/>
      <dgm:t>
        <a:bodyPr/>
        <a:lstStyle/>
        <a:p>
          <a:endParaRPr lang="ru-RU"/>
        </a:p>
      </dgm:t>
    </dgm:pt>
    <dgm:pt modelId="{6E1156CC-89B0-43B6-A5E3-85BE54BA34DA}" type="pres">
      <dgm:prSet presAssocID="{A3A04D61-69B7-4E40-BE92-723E79A36069}" presName="node" presStyleLbl="node1" presStyleIdx="0" presStyleCnt="7" custRadScaleRad="103575" custRadScaleInc="-2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18F3C-E88A-4F74-B315-4ABEC8789538}" type="pres">
      <dgm:prSet presAssocID="{EF2ED736-BECC-45A2-A8D4-2C5DE825C1D2}" presName="Name9" presStyleLbl="parChTrans1D2" presStyleIdx="1" presStyleCnt="7"/>
      <dgm:spPr/>
      <dgm:t>
        <a:bodyPr/>
        <a:lstStyle/>
        <a:p>
          <a:endParaRPr lang="ru-RU"/>
        </a:p>
      </dgm:t>
    </dgm:pt>
    <dgm:pt modelId="{3EEC11D5-2E7F-4210-8892-BBC9EC8508DF}" type="pres">
      <dgm:prSet presAssocID="{EF2ED736-BECC-45A2-A8D4-2C5DE825C1D2}" presName="connTx" presStyleLbl="parChTrans1D2" presStyleIdx="1" presStyleCnt="7"/>
      <dgm:spPr/>
      <dgm:t>
        <a:bodyPr/>
        <a:lstStyle/>
        <a:p>
          <a:endParaRPr lang="ru-RU"/>
        </a:p>
      </dgm:t>
    </dgm:pt>
    <dgm:pt modelId="{503FCFAD-0CF5-4FCC-9165-48FBEB7A119F}" type="pres">
      <dgm:prSet presAssocID="{3A7CD04B-F7E9-4CC6-B368-80C53106329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9FAC8-7031-4407-851A-61C2D54BCBA6}" type="pres">
      <dgm:prSet presAssocID="{D9B101A3-2A72-4B45-875C-F08285DD08F0}" presName="Name9" presStyleLbl="parChTrans1D2" presStyleIdx="2" presStyleCnt="7"/>
      <dgm:spPr/>
      <dgm:t>
        <a:bodyPr/>
        <a:lstStyle/>
        <a:p>
          <a:endParaRPr lang="ru-RU"/>
        </a:p>
      </dgm:t>
    </dgm:pt>
    <dgm:pt modelId="{927BB331-7EAE-4DE8-8C5E-3FD0C5DE14B9}" type="pres">
      <dgm:prSet presAssocID="{D9B101A3-2A72-4B45-875C-F08285DD08F0}" presName="connTx" presStyleLbl="parChTrans1D2" presStyleIdx="2" presStyleCnt="7"/>
      <dgm:spPr/>
      <dgm:t>
        <a:bodyPr/>
        <a:lstStyle/>
        <a:p>
          <a:endParaRPr lang="ru-RU"/>
        </a:p>
      </dgm:t>
    </dgm:pt>
    <dgm:pt modelId="{11114461-FE46-4E5E-93DB-19EBDE4C41DA}" type="pres">
      <dgm:prSet presAssocID="{45DA8C5B-A497-4707-83DD-9C3F35EA066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6E608-0FD5-4529-A61F-9CA9580FD089}" type="pres">
      <dgm:prSet presAssocID="{64ACBCC4-5020-46D7-90B9-AFA5FB1A666D}" presName="Name9" presStyleLbl="parChTrans1D2" presStyleIdx="3" presStyleCnt="7"/>
      <dgm:spPr/>
      <dgm:t>
        <a:bodyPr/>
        <a:lstStyle/>
        <a:p>
          <a:endParaRPr lang="ru-RU"/>
        </a:p>
      </dgm:t>
    </dgm:pt>
    <dgm:pt modelId="{724BD1E6-74E0-4356-96F7-575516DC76F1}" type="pres">
      <dgm:prSet presAssocID="{64ACBCC4-5020-46D7-90B9-AFA5FB1A666D}" presName="connTx" presStyleLbl="parChTrans1D2" presStyleIdx="3" presStyleCnt="7"/>
      <dgm:spPr/>
      <dgm:t>
        <a:bodyPr/>
        <a:lstStyle/>
        <a:p>
          <a:endParaRPr lang="ru-RU"/>
        </a:p>
      </dgm:t>
    </dgm:pt>
    <dgm:pt modelId="{D00074BC-241A-4CB5-9CE7-E3ED18BD106E}" type="pres">
      <dgm:prSet presAssocID="{138EDB77-3F0F-4FA6-99C3-7EC1CDADDCF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29967-8E38-4B83-AC69-7A46DF5AA3E2}" type="pres">
      <dgm:prSet presAssocID="{EAE60473-D1E1-48FD-A687-F6C2877C8731}" presName="Name9" presStyleLbl="parChTrans1D2" presStyleIdx="4" presStyleCnt="7"/>
      <dgm:spPr/>
      <dgm:t>
        <a:bodyPr/>
        <a:lstStyle/>
        <a:p>
          <a:endParaRPr lang="ru-RU"/>
        </a:p>
      </dgm:t>
    </dgm:pt>
    <dgm:pt modelId="{3FF0D4AF-3B0C-4482-866D-2EC532F50F65}" type="pres">
      <dgm:prSet presAssocID="{EAE60473-D1E1-48FD-A687-F6C2877C8731}" presName="connTx" presStyleLbl="parChTrans1D2" presStyleIdx="4" presStyleCnt="7"/>
      <dgm:spPr/>
      <dgm:t>
        <a:bodyPr/>
        <a:lstStyle/>
        <a:p>
          <a:endParaRPr lang="ru-RU"/>
        </a:p>
      </dgm:t>
    </dgm:pt>
    <dgm:pt modelId="{82EB3F20-2452-43D9-B66A-FE5370CC6BEB}" type="pres">
      <dgm:prSet presAssocID="{D11BCAF7-15F6-431A-BC93-394FE8D6A1E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3B23C4-24EB-4884-9427-CA45690DB310}" type="pres">
      <dgm:prSet presAssocID="{10C1C139-92BC-4723-83CF-A5518F19071B}" presName="Name9" presStyleLbl="parChTrans1D2" presStyleIdx="5" presStyleCnt="7"/>
      <dgm:spPr/>
      <dgm:t>
        <a:bodyPr/>
        <a:lstStyle/>
        <a:p>
          <a:endParaRPr lang="ru-RU"/>
        </a:p>
      </dgm:t>
    </dgm:pt>
    <dgm:pt modelId="{32FAA91E-1A02-4D38-83FD-3A749F8757C2}" type="pres">
      <dgm:prSet presAssocID="{10C1C139-92BC-4723-83CF-A5518F19071B}" presName="connTx" presStyleLbl="parChTrans1D2" presStyleIdx="5" presStyleCnt="7"/>
      <dgm:spPr/>
      <dgm:t>
        <a:bodyPr/>
        <a:lstStyle/>
        <a:p>
          <a:endParaRPr lang="ru-RU"/>
        </a:p>
      </dgm:t>
    </dgm:pt>
    <dgm:pt modelId="{65574CF7-C2BB-49C5-A2E3-006DF314A285}" type="pres">
      <dgm:prSet presAssocID="{BE97E746-A765-42D4-AEBE-1FE87A6298A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19AF2-0AFB-4CBE-A42C-0654B63E41BC}" type="pres">
      <dgm:prSet presAssocID="{AD0B5E89-BA2E-4451-BAEE-0C778183B855}" presName="Name9" presStyleLbl="parChTrans1D2" presStyleIdx="6" presStyleCnt="7"/>
      <dgm:spPr/>
      <dgm:t>
        <a:bodyPr/>
        <a:lstStyle/>
        <a:p>
          <a:endParaRPr lang="ru-RU"/>
        </a:p>
      </dgm:t>
    </dgm:pt>
    <dgm:pt modelId="{1832A395-519F-4AE2-BBFC-41EC99D8BF53}" type="pres">
      <dgm:prSet presAssocID="{AD0B5E89-BA2E-4451-BAEE-0C778183B855}" presName="connTx" presStyleLbl="parChTrans1D2" presStyleIdx="6" presStyleCnt="7"/>
      <dgm:spPr/>
      <dgm:t>
        <a:bodyPr/>
        <a:lstStyle/>
        <a:p>
          <a:endParaRPr lang="ru-RU"/>
        </a:p>
      </dgm:t>
    </dgm:pt>
    <dgm:pt modelId="{08182BA6-E4E7-4B87-9303-E552BC5193C5}" type="pres">
      <dgm:prSet presAssocID="{9DA5E056-639C-42C1-B5F2-2BE8C78B2FB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03B570-FD0F-464A-B22D-14BF4F8DE840}" type="presOf" srcId="{64ACBCC4-5020-46D7-90B9-AFA5FB1A666D}" destId="{724BD1E6-74E0-4356-96F7-575516DC76F1}" srcOrd="1" destOrd="0" presId="urn:microsoft.com/office/officeart/2005/8/layout/radial1"/>
    <dgm:cxn modelId="{0771F0E5-80B4-4F5C-8EE3-B90690017475}" type="presOf" srcId="{EAE60473-D1E1-48FD-A687-F6C2877C8731}" destId="{3FF0D4AF-3B0C-4482-866D-2EC532F50F65}" srcOrd="1" destOrd="0" presId="urn:microsoft.com/office/officeart/2005/8/layout/radial1"/>
    <dgm:cxn modelId="{7247B0EF-9273-45B7-B1DC-AA311BEC9526}" type="presOf" srcId="{EAE60473-D1E1-48FD-A687-F6C2877C8731}" destId="{60329967-8E38-4B83-AC69-7A46DF5AA3E2}" srcOrd="0" destOrd="0" presId="urn:microsoft.com/office/officeart/2005/8/layout/radial1"/>
    <dgm:cxn modelId="{70598487-3444-4EBD-8441-9D26630B6BE9}" type="presOf" srcId="{AD0B5E89-BA2E-4451-BAEE-0C778183B855}" destId="{01319AF2-0AFB-4CBE-A42C-0654B63E41BC}" srcOrd="0" destOrd="0" presId="urn:microsoft.com/office/officeart/2005/8/layout/radial1"/>
    <dgm:cxn modelId="{4814BD47-8713-4779-AAD3-DDF44FD8382A}" srcId="{750F90F3-9CF6-49CB-8842-70F9729A05FA}" destId="{BE97E746-A765-42D4-AEBE-1FE87A6298AC}" srcOrd="5" destOrd="0" parTransId="{10C1C139-92BC-4723-83CF-A5518F19071B}" sibTransId="{425C6107-13E1-4462-8579-75F05648354F}"/>
    <dgm:cxn modelId="{79CC76E7-066F-49A7-8F9D-7B31DF243C91}" type="presOf" srcId="{D11BCAF7-15F6-431A-BC93-394FE8D6A1E1}" destId="{82EB3F20-2452-43D9-B66A-FE5370CC6BEB}" srcOrd="0" destOrd="0" presId="urn:microsoft.com/office/officeart/2005/8/layout/radial1"/>
    <dgm:cxn modelId="{25027973-B357-4C89-A28B-60936C6BF9CE}" type="presOf" srcId="{F0F0929D-87DD-488C-9973-AC67C0BBA3A3}" destId="{73FFD52C-B293-4372-8BE0-D674F6719707}" srcOrd="0" destOrd="0" presId="urn:microsoft.com/office/officeart/2005/8/layout/radial1"/>
    <dgm:cxn modelId="{9D824E59-A0F7-476F-BEB9-C7CF14635588}" type="presOf" srcId="{10C1C139-92BC-4723-83CF-A5518F19071B}" destId="{32FAA91E-1A02-4D38-83FD-3A749F8757C2}" srcOrd="1" destOrd="0" presId="urn:microsoft.com/office/officeart/2005/8/layout/radial1"/>
    <dgm:cxn modelId="{F3B871B9-839A-4A91-B4A6-E535658FA701}" type="presOf" srcId="{A3A04D61-69B7-4E40-BE92-723E79A36069}" destId="{6E1156CC-89B0-43B6-A5E3-85BE54BA34DA}" srcOrd="0" destOrd="0" presId="urn:microsoft.com/office/officeart/2005/8/layout/radial1"/>
    <dgm:cxn modelId="{1465E6AF-01FA-4817-817A-9C0C01B41453}" type="presOf" srcId="{9DA5E056-639C-42C1-B5F2-2BE8C78B2FBA}" destId="{08182BA6-E4E7-4B87-9303-E552BC5193C5}" srcOrd="0" destOrd="0" presId="urn:microsoft.com/office/officeart/2005/8/layout/radial1"/>
    <dgm:cxn modelId="{134059E9-5A9C-4BD6-A49A-B20F85FC48EA}" type="presOf" srcId="{BE97E746-A765-42D4-AEBE-1FE87A6298AC}" destId="{65574CF7-C2BB-49C5-A2E3-006DF314A285}" srcOrd="0" destOrd="0" presId="urn:microsoft.com/office/officeart/2005/8/layout/radial1"/>
    <dgm:cxn modelId="{0E1D4EB4-63FE-4E77-A979-22B9F02A559B}" srcId="{750F90F3-9CF6-49CB-8842-70F9729A05FA}" destId="{9DA5E056-639C-42C1-B5F2-2BE8C78B2FBA}" srcOrd="6" destOrd="0" parTransId="{AD0B5E89-BA2E-4451-BAEE-0C778183B855}" sibTransId="{C8CEB994-83D7-4145-97FE-8C8EB7DAD14A}"/>
    <dgm:cxn modelId="{DD2EFD7C-DBF7-4A1B-99BA-4813C1DB0D46}" srcId="{74CC50E9-D3AF-46DA-A27D-8DD8D8183459}" destId="{750F90F3-9CF6-49CB-8842-70F9729A05FA}" srcOrd="0" destOrd="0" parTransId="{4F72F2C0-EC46-4CF7-9AAF-646C72CEDDFD}" sibTransId="{FBEE5178-0132-4B0A-879C-964DD1D209E1}"/>
    <dgm:cxn modelId="{A5D20A35-E1BC-4E68-9B4E-3721EB7A6FEB}" type="presOf" srcId="{74CC50E9-D3AF-46DA-A27D-8DD8D8183459}" destId="{50726730-76F9-4E9D-B616-0158F09E47C8}" srcOrd="0" destOrd="0" presId="urn:microsoft.com/office/officeart/2005/8/layout/radial1"/>
    <dgm:cxn modelId="{E13A25CA-5A72-4489-9B75-9BC5250D6566}" type="presOf" srcId="{750F90F3-9CF6-49CB-8842-70F9729A05FA}" destId="{1CFD9F27-871E-4316-9AD8-7E0D69BD3E8C}" srcOrd="0" destOrd="0" presId="urn:microsoft.com/office/officeart/2005/8/layout/radial1"/>
    <dgm:cxn modelId="{3A763430-E09F-43B9-AF7C-EDB43D4C69B7}" type="presOf" srcId="{AD0B5E89-BA2E-4451-BAEE-0C778183B855}" destId="{1832A395-519F-4AE2-BBFC-41EC99D8BF53}" srcOrd="1" destOrd="0" presId="urn:microsoft.com/office/officeart/2005/8/layout/radial1"/>
    <dgm:cxn modelId="{18983FAA-4DCB-4C7D-BDF3-9A13E8052D26}" srcId="{750F90F3-9CF6-49CB-8842-70F9729A05FA}" destId="{D11BCAF7-15F6-431A-BC93-394FE8D6A1E1}" srcOrd="4" destOrd="0" parTransId="{EAE60473-D1E1-48FD-A687-F6C2877C8731}" sibTransId="{435E9702-1587-4EC8-8135-FA1E7443B2D9}"/>
    <dgm:cxn modelId="{C458C710-8C5C-4EED-B541-4EC1B0521DA8}" type="presOf" srcId="{EF2ED736-BECC-45A2-A8D4-2C5DE825C1D2}" destId="{7C418F3C-E88A-4F74-B315-4ABEC8789538}" srcOrd="0" destOrd="0" presId="urn:microsoft.com/office/officeart/2005/8/layout/radial1"/>
    <dgm:cxn modelId="{83154540-1313-4346-A788-842795C7EAF3}" type="presOf" srcId="{64ACBCC4-5020-46D7-90B9-AFA5FB1A666D}" destId="{AF06E608-0FD5-4529-A61F-9CA9580FD089}" srcOrd="0" destOrd="0" presId="urn:microsoft.com/office/officeart/2005/8/layout/radial1"/>
    <dgm:cxn modelId="{96910CBF-28DF-46D2-9452-DEB34336420B}" type="presOf" srcId="{45DA8C5B-A497-4707-83DD-9C3F35EA066A}" destId="{11114461-FE46-4E5E-93DB-19EBDE4C41DA}" srcOrd="0" destOrd="0" presId="urn:microsoft.com/office/officeart/2005/8/layout/radial1"/>
    <dgm:cxn modelId="{CC3CBA81-CF3D-483E-BFA2-49DF99EDF746}" type="presOf" srcId="{138EDB77-3F0F-4FA6-99C3-7EC1CDADDCF6}" destId="{D00074BC-241A-4CB5-9CE7-E3ED18BD106E}" srcOrd="0" destOrd="0" presId="urn:microsoft.com/office/officeart/2005/8/layout/radial1"/>
    <dgm:cxn modelId="{59FD2F83-8FA0-4582-B5AA-119C3487E137}" type="presOf" srcId="{D9B101A3-2A72-4B45-875C-F08285DD08F0}" destId="{927BB331-7EAE-4DE8-8C5E-3FD0C5DE14B9}" srcOrd="1" destOrd="0" presId="urn:microsoft.com/office/officeart/2005/8/layout/radial1"/>
    <dgm:cxn modelId="{EC5D6C29-D3A3-4350-8941-6D96204CA5BF}" srcId="{750F90F3-9CF6-49CB-8842-70F9729A05FA}" destId="{A3A04D61-69B7-4E40-BE92-723E79A36069}" srcOrd="0" destOrd="0" parTransId="{F0F0929D-87DD-488C-9973-AC67C0BBA3A3}" sibTransId="{FA5F2D2D-E660-4D24-AEB7-DD01624D0B09}"/>
    <dgm:cxn modelId="{418952E3-C11A-4BEE-AA89-41168535D801}" srcId="{750F90F3-9CF6-49CB-8842-70F9729A05FA}" destId="{45DA8C5B-A497-4707-83DD-9C3F35EA066A}" srcOrd="2" destOrd="0" parTransId="{D9B101A3-2A72-4B45-875C-F08285DD08F0}" sibTransId="{B1BE4CB9-11FA-452C-9690-ED425C854A84}"/>
    <dgm:cxn modelId="{5832FA5F-ADBA-4B31-84CF-C4F0B8176EB8}" type="presOf" srcId="{EF2ED736-BECC-45A2-A8D4-2C5DE825C1D2}" destId="{3EEC11D5-2E7F-4210-8892-BBC9EC8508DF}" srcOrd="1" destOrd="0" presId="urn:microsoft.com/office/officeart/2005/8/layout/radial1"/>
    <dgm:cxn modelId="{0D11959A-A68D-45C7-A88C-7EF7A3A4D74B}" type="presOf" srcId="{D9B101A3-2A72-4B45-875C-F08285DD08F0}" destId="{9E49FAC8-7031-4407-851A-61C2D54BCBA6}" srcOrd="0" destOrd="0" presId="urn:microsoft.com/office/officeart/2005/8/layout/radial1"/>
    <dgm:cxn modelId="{35A80872-FB9E-441C-B618-49B66D271E91}" type="presOf" srcId="{10C1C139-92BC-4723-83CF-A5518F19071B}" destId="{783B23C4-24EB-4884-9427-CA45690DB310}" srcOrd="0" destOrd="0" presId="urn:microsoft.com/office/officeart/2005/8/layout/radial1"/>
    <dgm:cxn modelId="{7483CE3C-B535-4C12-AF84-DEA14A18E46C}" type="presOf" srcId="{3A7CD04B-F7E9-4CC6-B368-80C531063296}" destId="{503FCFAD-0CF5-4FCC-9165-48FBEB7A119F}" srcOrd="0" destOrd="0" presId="urn:microsoft.com/office/officeart/2005/8/layout/radial1"/>
    <dgm:cxn modelId="{67B3F465-B8FF-4E8C-83B8-84A32ED44E16}" type="presOf" srcId="{F0F0929D-87DD-488C-9973-AC67C0BBA3A3}" destId="{D4A87E0C-AD69-4F06-97E8-59BBB0626268}" srcOrd="1" destOrd="0" presId="urn:microsoft.com/office/officeart/2005/8/layout/radial1"/>
    <dgm:cxn modelId="{E0B96C7B-A843-48D1-A2D1-D5C7FBC7596C}" srcId="{750F90F3-9CF6-49CB-8842-70F9729A05FA}" destId="{138EDB77-3F0F-4FA6-99C3-7EC1CDADDCF6}" srcOrd="3" destOrd="0" parTransId="{64ACBCC4-5020-46D7-90B9-AFA5FB1A666D}" sibTransId="{17C705C1-E692-44BB-B584-8F13FF1ABBBE}"/>
    <dgm:cxn modelId="{C376FA14-2AEE-472D-A413-2F88129C8BF6}" srcId="{750F90F3-9CF6-49CB-8842-70F9729A05FA}" destId="{3A7CD04B-F7E9-4CC6-B368-80C531063296}" srcOrd="1" destOrd="0" parTransId="{EF2ED736-BECC-45A2-A8D4-2C5DE825C1D2}" sibTransId="{CB7ADB0F-2249-4834-847D-290458B6E1C9}"/>
    <dgm:cxn modelId="{93D5C064-FCC4-442E-938D-6B0BC03C4E28}" type="presParOf" srcId="{50726730-76F9-4E9D-B616-0158F09E47C8}" destId="{1CFD9F27-871E-4316-9AD8-7E0D69BD3E8C}" srcOrd="0" destOrd="0" presId="urn:microsoft.com/office/officeart/2005/8/layout/radial1"/>
    <dgm:cxn modelId="{010A0C40-3C4A-479B-9530-DDB3C02E9080}" type="presParOf" srcId="{50726730-76F9-4E9D-B616-0158F09E47C8}" destId="{73FFD52C-B293-4372-8BE0-D674F6719707}" srcOrd="1" destOrd="0" presId="urn:microsoft.com/office/officeart/2005/8/layout/radial1"/>
    <dgm:cxn modelId="{1667163C-E18E-4E87-9C2D-F5A3D038664B}" type="presParOf" srcId="{73FFD52C-B293-4372-8BE0-D674F6719707}" destId="{D4A87E0C-AD69-4F06-97E8-59BBB0626268}" srcOrd="0" destOrd="0" presId="urn:microsoft.com/office/officeart/2005/8/layout/radial1"/>
    <dgm:cxn modelId="{A54A3626-F38D-4986-B9DD-B68C0FE2C515}" type="presParOf" srcId="{50726730-76F9-4E9D-B616-0158F09E47C8}" destId="{6E1156CC-89B0-43B6-A5E3-85BE54BA34DA}" srcOrd="2" destOrd="0" presId="urn:microsoft.com/office/officeart/2005/8/layout/radial1"/>
    <dgm:cxn modelId="{FCB5A015-0D59-4BE9-887B-011DB2D6AF26}" type="presParOf" srcId="{50726730-76F9-4E9D-B616-0158F09E47C8}" destId="{7C418F3C-E88A-4F74-B315-4ABEC8789538}" srcOrd="3" destOrd="0" presId="urn:microsoft.com/office/officeart/2005/8/layout/radial1"/>
    <dgm:cxn modelId="{876B8B45-3FC6-463A-BE8E-363EFD29F376}" type="presParOf" srcId="{7C418F3C-E88A-4F74-B315-4ABEC8789538}" destId="{3EEC11D5-2E7F-4210-8892-BBC9EC8508DF}" srcOrd="0" destOrd="0" presId="urn:microsoft.com/office/officeart/2005/8/layout/radial1"/>
    <dgm:cxn modelId="{A134ABAD-E8F6-44B9-B36C-6812F5B91984}" type="presParOf" srcId="{50726730-76F9-4E9D-B616-0158F09E47C8}" destId="{503FCFAD-0CF5-4FCC-9165-48FBEB7A119F}" srcOrd="4" destOrd="0" presId="urn:microsoft.com/office/officeart/2005/8/layout/radial1"/>
    <dgm:cxn modelId="{FB35209D-4DA7-4DC6-B95C-A998A9E6EE50}" type="presParOf" srcId="{50726730-76F9-4E9D-B616-0158F09E47C8}" destId="{9E49FAC8-7031-4407-851A-61C2D54BCBA6}" srcOrd="5" destOrd="0" presId="urn:microsoft.com/office/officeart/2005/8/layout/radial1"/>
    <dgm:cxn modelId="{C465C300-0F83-40B8-BCAB-B36488EBFACF}" type="presParOf" srcId="{9E49FAC8-7031-4407-851A-61C2D54BCBA6}" destId="{927BB331-7EAE-4DE8-8C5E-3FD0C5DE14B9}" srcOrd="0" destOrd="0" presId="urn:microsoft.com/office/officeart/2005/8/layout/radial1"/>
    <dgm:cxn modelId="{1FEFF67E-3AF5-4B7C-951F-F71DB9A4DBCE}" type="presParOf" srcId="{50726730-76F9-4E9D-B616-0158F09E47C8}" destId="{11114461-FE46-4E5E-93DB-19EBDE4C41DA}" srcOrd="6" destOrd="0" presId="urn:microsoft.com/office/officeart/2005/8/layout/radial1"/>
    <dgm:cxn modelId="{15786F51-C2D2-4AE6-BB9D-94E5C797A48C}" type="presParOf" srcId="{50726730-76F9-4E9D-B616-0158F09E47C8}" destId="{AF06E608-0FD5-4529-A61F-9CA9580FD089}" srcOrd="7" destOrd="0" presId="urn:microsoft.com/office/officeart/2005/8/layout/radial1"/>
    <dgm:cxn modelId="{1282B768-7D4D-4BF4-8D3E-96524DDF4D00}" type="presParOf" srcId="{AF06E608-0FD5-4529-A61F-9CA9580FD089}" destId="{724BD1E6-74E0-4356-96F7-575516DC76F1}" srcOrd="0" destOrd="0" presId="urn:microsoft.com/office/officeart/2005/8/layout/radial1"/>
    <dgm:cxn modelId="{C668FF9D-E015-4972-93CD-2FB80C7D8E52}" type="presParOf" srcId="{50726730-76F9-4E9D-B616-0158F09E47C8}" destId="{D00074BC-241A-4CB5-9CE7-E3ED18BD106E}" srcOrd="8" destOrd="0" presId="urn:microsoft.com/office/officeart/2005/8/layout/radial1"/>
    <dgm:cxn modelId="{A65036C7-35DE-42CE-922E-16905C44D208}" type="presParOf" srcId="{50726730-76F9-4E9D-B616-0158F09E47C8}" destId="{60329967-8E38-4B83-AC69-7A46DF5AA3E2}" srcOrd="9" destOrd="0" presId="urn:microsoft.com/office/officeart/2005/8/layout/radial1"/>
    <dgm:cxn modelId="{6395080F-7976-49AE-AC93-E45906B9C9D4}" type="presParOf" srcId="{60329967-8E38-4B83-AC69-7A46DF5AA3E2}" destId="{3FF0D4AF-3B0C-4482-866D-2EC532F50F65}" srcOrd="0" destOrd="0" presId="urn:microsoft.com/office/officeart/2005/8/layout/radial1"/>
    <dgm:cxn modelId="{22DB1748-2AA9-4FF3-AE82-0685402B16AA}" type="presParOf" srcId="{50726730-76F9-4E9D-B616-0158F09E47C8}" destId="{82EB3F20-2452-43D9-B66A-FE5370CC6BEB}" srcOrd="10" destOrd="0" presId="urn:microsoft.com/office/officeart/2005/8/layout/radial1"/>
    <dgm:cxn modelId="{1996C665-BD6E-49F1-AC28-4D67F176DC0A}" type="presParOf" srcId="{50726730-76F9-4E9D-B616-0158F09E47C8}" destId="{783B23C4-24EB-4884-9427-CA45690DB310}" srcOrd="11" destOrd="0" presId="urn:microsoft.com/office/officeart/2005/8/layout/radial1"/>
    <dgm:cxn modelId="{38387047-C37E-4C0B-B71D-3AD6DDFCB52C}" type="presParOf" srcId="{783B23C4-24EB-4884-9427-CA45690DB310}" destId="{32FAA91E-1A02-4D38-83FD-3A749F8757C2}" srcOrd="0" destOrd="0" presId="urn:microsoft.com/office/officeart/2005/8/layout/radial1"/>
    <dgm:cxn modelId="{7FB924A4-8DDA-44BA-8F80-DC86AABE0211}" type="presParOf" srcId="{50726730-76F9-4E9D-B616-0158F09E47C8}" destId="{65574CF7-C2BB-49C5-A2E3-006DF314A285}" srcOrd="12" destOrd="0" presId="urn:microsoft.com/office/officeart/2005/8/layout/radial1"/>
    <dgm:cxn modelId="{9DE362CB-5A8B-41F5-8F0B-819162FA5E94}" type="presParOf" srcId="{50726730-76F9-4E9D-B616-0158F09E47C8}" destId="{01319AF2-0AFB-4CBE-A42C-0654B63E41BC}" srcOrd="13" destOrd="0" presId="urn:microsoft.com/office/officeart/2005/8/layout/radial1"/>
    <dgm:cxn modelId="{13181ABD-3F2E-475D-8ADD-0CAF8B3B0B3B}" type="presParOf" srcId="{01319AF2-0AFB-4CBE-A42C-0654B63E41BC}" destId="{1832A395-519F-4AE2-BBFC-41EC99D8BF53}" srcOrd="0" destOrd="0" presId="urn:microsoft.com/office/officeart/2005/8/layout/radial1"/>
    <dgm:cxn modelId="{92FAF496-C983-4970-A017-8DCE66DC84B8}" type="presParOf" srcId="{50726730-76F9-4E9D-B616-0158F09E47C8}" destId="{08182BA6-E4E7-4B87-9303-E552BC5193C5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E878C-2902-4AA6-8823-43B23D217956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FC23-7955-41B5-8E05-DFB247426B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slide" Target="slide3.xml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8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2.png"/><Relationship Id="rId5" Type="http://schemas.openxmlformats.org/officeDocument/2006/relationships/diagramQuickStyle" Target="../diagrams/quickStyle3.xml"/><Relationship Id="rId15" Type="http://schemas.openxmlformats.org/officeDocument/2006/relationships/slide" Target="slide3.xml"/><Relationship Id="rId10" Type="http://schemas.openxmlformats.org/officeDocument/2006/relationships/image" Target="../media/image8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0.jpe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3.%20T&#1077;&#1089;&#1090;.xlsx" TargetMode="External"/><Relationship Id="rId13" Type="http://schemas.openxmlformats.org/officeDocument/2006/relationships/slide" Target="slide19.xml"/><Relationship Id="rId18" Type="http://schemas.openxmlformats.org/officeDocument/2006/relationships/slide" Target="slide29.xml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12" Type="http://schemas.openxmlformats.org/officeDocument/2006/relationships/slide" Target="slide16.xml"/><Relationship Id="rId17" Type="http://schemas.openxmlformats.org/officeDocument/2006/relationships/slide" Target="slide28.xml"/><Relationship Id="rId2" Type="http://schemas.openxmlformats.org/officeDocument/2006/relationships/image" Target="../media/image2.jpeg"/><Relationship Id="rId16" Type="http://schemas.openxmlformats.org/officeDocument/2006/relationships/slide" Target="slide24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4.xml"/><Relationship Id="rId5" Type="http://schemas.openxmlformats.org/officeDocument/2006/relationships/image" Target="../media/image6.jpeg"/><Relationship Id="rId15" Type="http://schemas.openxmlformats.org/officeDocument/2006/relationships/slide" Target="slide22.xml"/><Relationship Id="rId10" Type="http://schemas.openxmlformats.org/officeDocument/2006/relationships/slide" Target="slide11.xml"/><Relationship Id="rId19" Type="http://schemas.openxmlformats.org/officeDocument/2006/relationships/slide" Target="slide30.xml"/><Relationship Id="rId4" Type="http://schemas.openxmlformats.org/officeDocument/2006/relationships/image" Target="../media/image3.jpeg"/><Relationship Id="rId9" Type="http://schemas.openxmlformats.org/officeDocument/2006/relationships/hyperlink" Target="4.%20&#1051;&#1072;&#1073;&#1086;&#1088;&#1072;&#1090;&#1086;&#1088;&#1085;&#1072;&#1103;%20&#1088;&#1072;&#1073;&#1086;&#1090;&#1072;.xlsx" TargetMode="External"/><Relationship Id="rId14" Type="http://schemas.openxmlformats.org/officeDocument/2006/relationships/slide" Target="slide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http://elenaek2.narod.ru/m_w.gif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http://elenaek2.narod.ru/parall2.gif" TargetMode="External"/><Relationship Id="rId9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slide" Target="slide3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39.xml"/><Relationship Id="rId3" Type="http://schemas.openxmlformats.org/officeDocument/2006/relationships/image" Target="../media/image99.jpeg"/><Relationship Id="rId7" Type="http://schemas.openxmlformats.org/officeDocument/2006/relationships/slide" Target="slide37.xml"/><Relationship Id="rId12" Type="http://schemas.openxmlformats.org/officeDocument/2006/relationships/slide" Target="slide40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43.xml"/><Relationship Id="rId5" Type="http://schemas.openxmlformats.org/officeDocument/2006/relationships/image" Target="../media/image101.jpeg"/><Relationship Id="rId10" Type="http://schemas.openxmlformats.org/officeDocument/2006/relationships/slide" Target="slide38.xml"/><Relationship Id="rId4" Type="http://schemas.openxmlformats.org/officeDocument/2006/relationships/image" Target="../media/image100.jpeg"/><Relationship Id="rId9" Type="http://schemas.openxmlformats.org/officeDocument/2006/relationships/slide" Target="slide42.xml"/><Relationship Id="rId1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hyperlink" Target="http://ru.wikipedia.org/wiki/%D0%93%D0%B0%D0%BB%D0%B8%D0%BB%D0%B5%D0%B9,_%D0%93%D0%B0%D0%BB%D0%B8%D0%BB%D0%B5%D0%BE" TargetMode="External"/><Relationship Id="rId9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7.jpeg"/><Relationship Id="rId7" Type="http://schemas.openxmlformats.org/officeDocument/2006/relationships/image" Target="../media/image11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0.jpeg"/><Relationship Id="rId9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5%D0%B0%D0%BB%D0%BA%D0%B8%D0%B4%D0%B0" TargetMode="External"/><Relationship Id="rId13" Type="http://schemas.openxmlformats.org/officeDocument/2006/relationships/hyperlink" Target="http://ru.wikipedia.org/wiki/343_%D0%B4%D0%BE_%D0%BD._%D1%8D." TargetMode="External"/><Relationship Id="rId18" Type="http://schemas.openxmlformats.org/officeDocument/2006/relationships/hyperlink" Target="http://ru.wikipedia.org/wiki/%D0%9F%D0%B5%D1%80%D0%B8%D0%BF%D0%B0%D1%82%D0%B5%D1%82%D0%B8%D0%BA%D0%B8" TargetMode="External"/><Relationship Id="rId3" Type="http://schemas.openxmlformats.org/officeDocument/2006/relationships/image" Target="../media/image111.png"/><Relationship Id="rId21" Type="http://schemas.openxmlformats.org/officeDocument/2006/relationships/hyperlink" Target="http://ru.wikipedia.org/wiki/%D0%A4%D0%BE%D0%BC%D0%B0_%D0%90%D0%BA%D0%B2%D0%B8%D0%BD%D1%81%D0%BA%D0%B8%D0%B9" TargetMode="External"/><Relationship Id="rId7" Type="http://schemas.openxmlformats.org/officeDocument/2006/relationships/hyperlink" Target="http://ru.wikipedia.org/wiki/322_%D0%B4%D0%BE_%D0%BD._%D1%8D." TargetMode="External"/><Relationship Id="rId12" Type="http://schemas.openxmlformats.org/officeDocument/2006/relationships/hyperlink" Target="http://ru.wikipedia.org/wiki/%D0%9F%D0%BB%D0%B0%D1%82%D0%BE%D0%BD" TargetMode="External"/><Relationship Id="rId17" Type="http://schemas.openxmlformats.org/officeDocument/2006/relationships/hyperlink" Target="http://ru.wikipedia.org/wiki/%D0%90%D1%80%D0%B8%D1%81%D1%82%D0%BE%D1%82%D0%B5%D0%BB%D1%8C" TargetMode="External"/><Relationship Id="rId2" Type="http://schemas.openxmlformats.org/officeDocument/2006/relationships/image" Target="../media/image98.jpeg"/><Relationship Id="rId16" Type="http://schemas.openxmlformats.org/officeDocument/2006/relationships/hyperlink" Target="http://ru.wikipedia.org/wiki/334_%D0%B3%D0%BE%D0%B4_%D0%B4%D0%BE_%D0%BD._%D1%8D." TargetMode="External"/><Relationship Id="rId20" Type="http://schemas.openxmlformats.org/officeDocument/2006/relationships/hyperlink" Target="http://ru.wikipedia.org/wiki/%D0%9E%D0%BD%D1%82%D0%BE%D0%BB%D0%BE%D0%B3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1%D1%82%D0%B0%D0%B3%D0%B8%D1%80" TargetMode="External"/><Relationship Id="rId11" Type="http://schemas.openxmlformats.org/officeDocument/2006/relationships/hyperlink" Target="http://ru.wikipedia.org/wiki/%D0%A4%D0%B8%D0%BB%D0%BE%D1%81%D0%BE%D1%84" TargetMode="External"/><Relationship Id="rId24" Type="http://schemas.openxmlformats.org/officeDocument/2006/relationships/slide" Target="slide36.xml"/><Relationship Id="rId5" Type="http://schemas.openxmlformats.org/officeDocument/2006/relationships/hyperlink" Target="http://ru.wikipedia.org/wiki/384_%D0%B4%D0%BE_%D0%BD._%D1%8D." TargetMode="External"/><Relationship Id="rId15" Type="http://schemas.openxmlformats.org/officeDocument/2006/relationships/hyperlink" Target="http://ru.wikipedia.org/wiki/335_%D0%B3%D0%BE%D0%B4_%D0%B4%D0%BE_%D0%BD._%D1%8D." TargetMode="External"/><Relationship Id="rId23" Type="http://schemas.openxmlformats.org/officeDocument/2006/relationships/image" Target="../media/image112.png"/><Relationship Id="rId10" Type="http://schemas.openxmlformats.org/officeDocument/2006/relationships/hyperlink" Target="http://ru.wikipedia.org/wiki/%D0%94%D1%80%D0%B5%D0%B2%D0%BD%D1%8F%D1%8F_%D0%93%D1%80%D0%B5%D1%86%D0%B8%D1%8F" TargetMode="External"/><Relationship Id="rId19" Type="http://schemas.openxmlformats.org/officeDocument/2006/relationships/hyperlink" Target="http://ru.wikipedia.org/wiki/%D0%A4%D0%BE%D1%80%D0%BC%D0%B0%D0%BB%D1%8C%D0%BD%D0%B0%D1%8F_%D0%BB%D0%BE%D0%B3%D0%B8%D0%BA%D0%B0" TargetMode="External"/><Relationship Id="rId4" Type="http://schemas.openxmlformats.org/officeDocument/2006/relationships/hyperlink" Target="http://ru.wikipedia.org/wiki/%D0%94%D1%80%D0%B5%D0%B2%D0%BD%D0%B5%D0%B3%D1%80%D0%B5%D1%87%D0%B5%D1%81%D0%BA%D0%B8%D0%B9_%D1%8F%D0%B7%D1%8B%D0%BA" TargetMode="External"/><Relationship Id="rId9" Type="http://schemas.openxmlformats.org/officeDocument/2006/relationships/hyperlink" Target="http://ru.wikipedia.org/wiki/%D0%AD%D0%B2%D0%B1%D0%B5%D1%8F" TargetMode="External"/><Relationship Id="rId14" Type="http://schemas.openxmlformats.org/officeDocument/2006/relationships/hyperlink" Target="http://ru.wikipedia.org/wiki/%D0%90%D0%BB%D0%B5%D0%BA%D1%81%D0%B0%D0%BD%D0%B4%D1%80_%D0%9C%D0%B0%D0%BA%D0%B5%D0%B4%D0%BE%D0%BD%D1%81%D0%BA%D0%B8%D0%B9" TargetMode="External"/><Relationship Id="rId22" Type="http://schemas.openxmlformats.org/officeDocument/2006/relationships/hyperlink" Target="http://ru.wikipedia.org/wiki/%D0%A1%D1%85%D0%BE%D0%BB%D0%B0%D1%81%D1%82%D0%B8%D0%BA%D0%B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C%D0%B5%D1%85%D0%B0%D0%BD%D0%B8%D0%BA" TargetMode="External"/><Relationship Id="rId13" Type="http://schemas.openxmlformats.org/officeDocument/2006/relationships/hyperlink" Target="http://ru.wikipedia.org/wiki/%D0%93%D0%B8%D0%B4%D1%80%D0%BE%D1%81%D1%82%D0%B0%D1%82%D0%B8%D0%BA%D0%B0" TargetMode="External"/><Relationship Id="rId3" Type="http://schemas.openxmlformats.org/officeDocument/2006/relationships/image" Target="../media/image114.png"/><Relationship Id="rId7" Type="http://schemas.openxmlformats.org/officeDocument/2006/relationships/hyperlink" Target="http://ru.wikipedia.org/wiki/%D0%A4%D0%B8%D0%B7%D0%B8%D0%BA" TargetMode="External"/><Relationship Id="rId12" Type="http://schemas.openxmlformats.org/officeDocument/2006/relationships/hyperlink" Target="http://ru.wikipedia.org/wiki/%D0%9C%D0%B5%D1%85%D0%B0%D0%BD%D0%B8%D0%BA%D0%B0" TargetMode="External"/><Relationship Id="rId17" Type="http://schemas.openxmlformats.org/officeDocument/2006/relationships/slide" Target="slide36.xml"/><Relationship Id="rId2" Type="http://schemas.openxmlformats.org/officeDocument/2006/relationships/image" Target="../media/image113.jpe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C%D0%B0%D1%82%D0%B5%D0%BC%D0%B0%D1%82%D0%B8%D0%BA" TargetMode="External"/><Relationship Id="rId11" Type="http://schemas.openxmlformats.org/officeDocument/2006/relationships/hyperlink" Target="http://ru.wikipedia.org/wiki/%D0%93%D0%B5%D0%BE%D0%BC%D0%B5%D1%82%D1%80%D0%B8%D1%8F" TargetMode="External"/><Relationship Id="rId5" Type="http://schemas.openxmlformats.org/officeDocument/2006/relationships/hyperlink" Target="http://ru.wikipedia.org/wiki/212_%D0%B3%D0%BE%D0%B4_%D0%B4%D0%BE_%D0%BD._%D1%8D." TargetMode="External"/><Relationship Id="rId15" Type="http://schemas.openxmlformats.org/officeDocument/2006/relationships/image" Target="../media/image116.png"/><Relationship Id="rId10" Type="http://schemas.openxmlformats.org/officeDocument/2006/relationships/hyperlink" Target="http://ru.wikipedia.org/wiki/%D0%A1%D0%B8%D1%80%D0%B0%D0%BA%D1%83%D0%B7%D1%8B" TargetMode="External"/><Relationship Id="rId4" Type="http://schemas.openxmlformats.org/officeDocument/2006/relationships/hyperlink" Target="http://ru.wikipedia.org/wiki/287_%D0%B3%D0%BE%D0%B4_%D0%B4%D0%BE_%D0%BD._%D1%8D." TargetMode="External"/><Relationship Id="rId9" Type="http://schemas.openxmlformats.org/officeDocument/2006/relationships/hyperlink" Target="http://ru.wikipedia.org/wiki/%D0%98%D0%BD%D0%B6%D0%B5%D0%BD%D0%B5%D1%80" TargetMode="External"/><Relationship Id="rId14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630_%D0%B3%D0%BE%D0%B4" TargetMode="External"/><Relationship Id="rId13" Type="http://schemas.openxmlformats.org/officeDocument/2006/relationships/hyperlink" Target="http://ru.wikipedia.org/wiki/%D0%9E%D0%BF%D1%82%D0%B8%D0%BA%D0%B0" TargetMode="External"/><Relationship Id="rId18" Type="http://schemas.openxmlformats.org/officeDocument/2006/relationships/image" Target="../media/image119.jpeg"/><Relationship Id="rId3" Type="http://schemas.openxmlformats.org/officeDocument/2006/relationships/hyperlink" Target="http://ru.wikipedia.org/wiki/%D0%9D%D0%B5%D0%BC%D0%B5%D1%86%D0%BA%D0%B8%D0%B9_%D1%8F%D0%B7%D1%8B%D0%BA" TargetMode="External"/><Relationship Id="rId7" Type="http://schemas.openxmlformats.org/officeDocument/2006/relationships/hyperlink" Target="http://ru.wikipedia.org/wiki/15_%D0%BD%D0%BE%D1%8F%D0%B1%D1%80%D1%8F" TargetMode="External"/><Relationship Id="rId12" Type="http://schemas.openxmlformats.org/officeDocument/2006/relationships/hyperlink" Target="http://ru.wikipedia.org/wiki/%D0%90%D1%81%D1%82%D1%80%D0%BE%D0%BD%D0%BE%D0%BC" TargetMode="External"/><Relationship Id="rId17" Type="http://schemas.openxmlformats.org/officeDocument/2006/relationships/image" Target="../media/image118.png"/><Relationship Id="rId2" Type="http://schemas.openxmlformats.org/officeDocument/2006/relationships/image" Target="../media/image113.jpeg"/><Relationship Id="rId16" Type="http://schemas.openxmlformats.org/officeDocument/2006/relationships/hyperlink" Target="http://ru.wikipedia.org/wiki/%D0%A1%D0%BE%D0%BB%D0%BD%D0%B5%D1%87%D0%BD%D0%B0%D1%8F_%D1%81%D0%B8%D1%81%D1%82%D0%B5%D0%BC%D0%B0" TargetMode="External"/><Relationship Id="rId20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2%D0%B0%D0%B9%D0%BB%D1%8C-%D0%B4%D0%B5%D1%80-%D0%A8%D1%82%D0%B0%D0%B4%D1%82" TargetMode="External"/><Relationship Id="rId11" Type="http://schemas.openxmlformats.org/officeDocument/2006/relationships/hyperlink" Target="http://ru.wikipedia.org/wiki/%D0%9C%D0%B0%D1%82%D0%B5%D0%BC%D0%B0%D1%82%D0%B8%D0%BA" TargetMode="External"/><Relationship Id="rId5" Type="http://schemas.openxmlformats.org/officeDocument/2006/relationships/hyperlink" Target="http://ru.wikipedia.org/wiki/1571_%D0%B3%D0%BE%D0%B4" TargetMode="External"/><Relationship Id="rId15" Type="http://schemas.openxmlformats.org/officeDocument/2006/relationships/hyperlink" Target="http://ru.wikipedia.org/wiki/%D0%97%D0%B0%D0%BA%D0%BE%D0%BD%D1%8B_%D0%9A%D0%B5%D0%BF%D0%BB%D0%B5%D1%80%D0%B0" TargetMode="External"/><Relationship Id="rId10" Type="http://schemas.openxmlformats.org/officeDocument/2006/relationships/hyperlink" Target="http://ru.wikipedia.org/wiki/%D0%93%D0%B5%D1%80%D0%BC%D0%B0%D0%BD%D0%B8%D1%8F" TargetMode="External"/><Relationship Id="rId19" Type="http://schemas.openxmlformats.org/officeDocument/2006/relationships/image" Target="../media/image120.png"/><Relationship Id="rId4" Type="http://schemas.openxmlformats.org/officeDocument/2006/relationships/hyperlink" Target="http://ru.wikipedia.org/wiki/27_%D0%B4%D0%B5%D0%BA%D0%B0%D0%B1%D1%80%D1%8F" TargetMode="External"/><Relationship Id="rId9" Type="http://schemas.openxmlformats.org/officeDocument/2006/relationships/hyperlink" Target="http://ru.wikipedia.org/wiki/%D0%A0%D0%B5%D0%B3%D0%B5%D0%BD%D1%81%D0%B1%D1%83%D1%80%D0%B3" TargetMode="External"/><Relationship Id="rId14" Type="http://schemas.openxmlformats.org/officeDocument/2006/relationships/hyperlink" Target="http://ru.wikipedia.org/wiki/%D0%90%D1%81%D1%82%D1%80%D0%BE%D0%BB%D0%BE%D0%B3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1%D1%80%D0%B5%D0%B4%D0%BD%D0%B5%D0%B2%D0%B5%D0%BA%D0%BE%D0%B2%D0%B0%D1%8F_%D0%A4%D1%80%D0%B0%D0%BD%D1%86%D0%B8%D1%8F" TargetMode="External"/><Relationship Id="rId13" Type="http://schemas.openxmlformats.org/officeDocument/2006/relationships/hyperlink" Target="http://ru.wikipedia.org/wiki/%D0%A4%D1%80%D0%B0%D0%BD%D1%86%D0%B8%D1%8F" TargetMode="External"/><Relationship Id="rId18" Type="http://schemas.openxmlformats.org/officeDocument/2006/relationships/hyperlink" Target="http://ru.wikipedia.org/wiki/%D0%9C%D0%B0%D1%82%D0%B5%D0%BC%D0%B0%D1%82%D0%B8%D1%87%D0%B5%D1%81%D0%BA%D0%B8%D0%B9_%D0%B0%D0%BD%D0%B0%D0%BB%D0%B8%D0%B7" TargetMode="External"/><Relationship Id="rId26" Type="http://schemas.openxmlformats.org/officeDocument/2006/relationships/slide" Target="slide36.xml"/><Relationship Id="rId3" Type="http://schemas.openxmlformats.org/officeDocument/2006/relationships/hyperlink" Target="http://ru.wikipedia.org/wiki/%D0%A4%D1%80%D0%B0%D0%BD%D1%86%D1%83%D0%B7%D1%81%D0%BA%D0%B8%D0%B9_%D1%8F%D0%B7%D1%8B%D0%BA" TargetMode="External"/><Relationship Id="rId21" Type="http://schemas.openxmlformats.org/officeDocument/2006/relationships/hyperlink" Target="http://ru.wikipedia.org/wiki/%D0%9E%D1%81%D0%BD%D0%BE%D0%B2%D0%BD%D0%BE%D0%B9_%D0%B7%D0%B0%D0%BA%D0%BE%D0%BD_%D0%B3%D0%B8%D0%B4%D1%80%D0%BE%D1%81%D1%82%D0%B0%D1%82%D0%B8%D0%BA%D0%B8" TargetMode="External"/><Relationship Id="rId7" Type="http://schemas.openxmlformats.org/officeDocument/2006/relationships/hyperlink" Target="http://ru.wikipedia.org/wiki/%D0%9A%D0%BB%D0%B5%D1%80%D0%BC%D0%BE%D0%BD-%D0%A4%D0%B5%D1%80%D1%80%D0%B0%D0%BD" TargetMode="External"/><Relationship Id="rId12" Type="http://schemas.openxmlformats.org/officeDocument/2006/relationships/hyperlink" Target="http://ru.wikipedia.org/wiki/%D0%90%D0%B1%D1%81%D0%BE%D0%BB%D1%8E%D1%82%D0%BD%D0%B0%D1%8F_%D0%BC%D0%BE%D0%BD%D0%B0%D1%80%D1%85%D0%B8%D1%8F_%D0%B2%D0%BE_%D0%A4%D1%80%D0%B0%D0%BD%D1%86%D0%B8%D0%B8" TargetMode="External"/><Relationship Id="rId17" Type="http://schemas.openxmlformats.org/officeDocument/2006/relationships/hyperlink" Target="http://ru.wikipedia.org/wiki/%D0%A4%D0%B8%D0%BB%D0%BE%D1%81%D0%BE%D1%84" TargetMode="External"/><Relationship Id="rId25" Type="http://schemas.openxmlformats.org/officeDocument/2006/relationships/image" Target="../media/image123.png"/><Relationship Id="rId2" Type="http://schemas.openxmlformats.org/officeDocument/2006/relationships/image" Target="../media/image113.jpeg"/><Relationship Id="rId16" Type="http://schemas.openxmlformats.org/officeDocument/2006/relationships/hyperlink" Target="http://ru.wikipedia.org/wiki/%D0%9B%D0%B8%D1%82%D0%B5%D1%80%D0%B0%D1%82%D1%83%D1%80%D0%B0" TargetMode="External"/><Relationship Id="rId20" Type="http://schemas.openxmlformats.org/officeDocument/2006/relationships/hyperlink" Target="http://ru.wikipedia.org/wiki/%D0%9F%D1%80%D0%BE%D0%B5%D0%BA%D1%82%D0%B8%D0%B2%D0%BD%D0%B0%D1%8F_%D0%B3%D0%B5%D0%BE%D0%BC%D0%B5%D1%82%D1%80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1623" TargetMode="External"/><Relationship Id="rId11" Type="http://schemas.openxmlformats.org/officeDocument/2006/relationships/hyperlink" Target="http://ru.wikipedia.org/wiki/%D0%9F%D0%B0%D1%80%D0%B8%D0%B6" TargetMode="External"/><Relationship Id="rId24" Type="http://schemas.openxmlformats.org/officeDocument/2006/relationships/image" Target="../media/image122.png"/><Relationship Id="rId5" Type="http://schemas.openxmlformats.org/officeDocument/2006/relationships/hyperlink" Target="http://ru.wikipedia.org/wiki/19_%D0%B8%D1%8E%D0%BD%D1%8F" TargetMode="External"/><Relationship Id="rId15" Type="http://schemas.openxmlformats.org/officeDocument/2006/relationships/hyperlink" Target="http://ru.wikipedia.org/wiki/%D0%A4%D0%B8%D0%B7%D0%B8%D0%BA" TargetMode="External"/><Relationship Id="rId23" Type="http://schemas.openxmlformats.org/officeDocument/2006/relationships/image" Target="../media/image121.png"/><Relationship Id="rId10" Type="http://schemas.openxmlformats.org/officeDocument/2006/relationships/hyperlink" Target="http://ru.wikipedia.org/wiki/1662" TargetMode="External"/><Relationship Id="rId19" Type="http://schemas.openxmlformats.org/officeDocument/2006/relationships/hyperlink" Target="http://ru.wikipedia.org/wiki/%D0%A2%D0%B5%D0%BE%D1%80%D0%B8%D1%8F_%D0%B2%D0%B5%D1%80%D0%BE%D1%8F%D1%82%D0%BD%D0%BE%D1%81%D1%82%D0%B5%D0%B9" TargetMode="External"/><Relationship Id="rId4" Type="http://schemas.openxmlformats.org/officeDocument/2006/relationships/hyperlink" Target="http://ru.wikipedia.org/wiki/%D0%9C%D0%B5%D0%B6%D0%B4%D1%83%D0%BD%D0%B0%D1%80%D0%BE%D0%B4%D0%BD%D1%8B%D0%B9_%D1%84%D0%BE%D0%BD%D0%B5%D1%82%D0%B8%D1%87%D0%B5%D1%81%D0%BA%D0%B8%D0%B9_%D0%B0%D0%BB%D1%84%D0%B0%D0%B2%D0%B8%D1%82" TargetMode="External"/><Relationship Id="rId9" Type="http://schemas.openxmlformats.org/officeDocument/2006/relationships/hyperlink" Target="http://ru.wikipedia.org/wiki/19_%D0%B0%D0%B2%D0%B3%D1%83%D1%81%D1%82%D0%B0" TargetMode="External"/><Relationship Id="rId14" Type="http://schemas.openxmlformats.org/officeDocument/2006/relationships/hyperlink" Target="http://ru.wikipedia.org/wiki/%D0%9C%D0%B0%D1%82%D0%B5%D0%BC%D0%B0%D1%82%D0%B8%D0%BA" TargetMode="External"/><Relationship Id="rId22" Type="http://schemas.openxmlformats.org/officeDocument/2006/relationships/hyperlink" Target="http://ru.wikipedia.org/wiki/%D0%93%D0%B8%D0%B4%D1%80%D0%BE%D1%81%D1%82%D0%B0%D1%82%D0%B8%D0%BA%D0%B0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4_%D0%BC%D0%B0%D1%80%D1%82%D0%B0" TargetMode="External"/><Relationship Id="rId13" Type="http://schemas.openxmlformats.org/officeDocument/2006/relationships/hyperlink" Target="http://ru.wikipedia.org/wiki/18_%D0%B0%D0%BF%D1%80%D0%B5%D0%BB%D1%8F" TargetMode="External"/><Relationship Id="rId18" Type="http://schemas.openxmlformats.org/officeDocument/2006/relationships/hyperlink" Target="http://ru.wikipedia.org/wiki/%D0%A2%D0%B5%D0%BE%D1%80%D0%B5%D1%82%D0%B8%D1%87%D0%B5%D1%81%D0%BA%D0%B0%D1%8F_%D1%84%D0%B8%D0%B7%D0%B8%D0%BA%D0%B0" TargetMode="External"/><Relationship Id="rId26" Type="http://schemas.openxmlformats.org/officeDocument/2006/relationships/hyperlink" Target="http://ru.wikipedia.org/wiki/%D0%A1%D0%BF%D0%B5%D1%86%D0%B8%D0%B0%D0%BB%D1%8C%D0%BD%D0%B0%D1%8F_%D1%82%D0%B5%D0%BE%D1%80%D0%B8%D1%8F_%D0%BE%D1%82%D0%BD%D0%BE%D1%81%D0%B8%D1%82%D0%B5%D0%BB%D1%8C%D0%BD%D0%BE%D1%81%D1%82%D0%B8" TargetMode="External"/><Relationship Id="rId3" Type="http://schemas.openxmlformats.org/officeDocument/2006/relationships/hyperlink" Target="http://ru.wikipedia.org/wiki/%D0%9D%D0%B5%D0%BC%D0%B5%D1%86%D0%BA%D0%B8%D0%B9_%D1%8F%D0%B7%D1%8B%D0%BA" TargetMode="External"/><Relationship Id="rId21" Type="http://schemas.openxmlformats.org/officeDocument/2006/relationships/hyperlink" Target="http://ru.wikipedia.org/wiki/%D0%93%D1%83%D0%BC%D0%B0%D0%BD%D0%B8%D1%81%D1%82" TargetMode="External"/><Relationship Id="rId34" Type="http://schemas.openxmlformats.org/officeDocument/2006/relationships/image" Target="../media/image124.png"/><Relationship Id="rId7" Type="http://schemas.openxmlformats.org/officeDocument/2006/relationships/hyperlink" Target="http://ru.wikipedia.org/wiki/%DD%E9%ED%F8%F2%E5%E9%ED,_%C0%EB%FC%E1%E5%F0%F2" TargetMode="External"/><Relationship Id="rId12" Type="http://schemas.openxmlformats.org/officeDocument/2006/relationships/hyperlink" Target="http://ru.wikipedia.org/wiki/%D0%93%D0%B5%D1%80%D0%BC%D0%B0%D0%BD%D1%81%D0%BA%D0%B0%D1%8F_%D0%B8%D0%BC%D0%BF%D0%B5%D1%80%D0%B8%D1%8F" TargetMode="External"/><Relationship Id="rId17" Type="http://schemas.openxmlformats.org/officeDocument/2006/relationships/hyperlink" Target="http://ru.wikipedia.org/wiki/%D0%A1%D0%A8%D0%90" TargetMode="External"/><Relationship Id="rId25" Type="http://schemas.openxmlformats.org/officeDocument/2006/relationships/hyperlink" Target="http://ru.wikipedia.org/wiki/%D0%9F%D1%83%D0%B1%D0%BB%D0%B8%D1%86%D0%B8%D1%81%D1%82%D0%B8%D0%BA%D0%B0" TargetMode="External"/><Relationship Id="rId33" Type="http://schemas.openxmlformats.org/officeDocument/2006/relationships/hyperlink" Target="http://ru.wikipedia.org/wiki/%D0%A4%D0%BE%D1%82%D0%BE%D1%8D%D1%84%D1%84%D0%B5%D0%BA%D1%82" TargetMode="External"/><Relationship Id="rId2" Type="http://schemas.openxmlformats.org/officeDocument/2006/relationships/image" Target="../media/image113.jpeg"/><Relationship Id="rId16" Type="http://schemas.openxmlformats.org/officeDocument/2006/relationships/hyperlink" Target="http://ru.wikipedia.org/wiki/%D0%9D%D1%8C%D1%8E-%D0%94%D0%B6%D0%B5%D1%80%D1%81%D0%B8" TargetMode="External"/><Relationship Id="rId20" Type="http://schemas.openxmlformats.org/officeDocument/2006/relationships/hyperlink" Target="http://ru.wikipedia.org/wiki/1921_%D0%B3%D0%BE%D0%B4" TargetMode="External"/><Relationship Id="rId29" Type="http://schemas.openxmlformats.org/officeDocument/2006/relationships/hyperlink" Target="http://ru.wikipedia.org/wiki/%D0%9E%D0%B1%D1%89%D0%B0%D1%8F_%D1%82%D0%B5%D0%BE%D1%80%D0%B8%D1%8F_%D0%BE%D1%82%D0%BD%D0%BE%D1%81%D0%B8%D1%82%D0%B5%D0%BB%D1%8C%D0%BD%D0%BE%D1%81%D1%82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4%D0%B0%D0%B9%D0%BB:Albert_Einstein_german.ogg" TargetMode="External"/><Relationship Id="rId11" Type="http://schemas.openxmlformats.org/officeDocument/2006/relationships/hyperlink" Target="http://ru.wikipedia.org/wiki/%D0%9A%D0%BE%D1%80%D0%BE%D0%BB%D0%B5%D0%B2%D1%81%D1%82%D0%B2%D0%BE_%D0%92%D1%8E%D1%80%D1%82%D0%B5%D0%BC%D0%B1%D0%B5%D1%80%D0%B3" TargetMode="External"/><Relationship Id="rId24" Type="http://schemas.openxmlformats.org/officeDocument/2006/relationships/hyperlink" Target="http://ru.wikipedia.org/wiki/%D0%A4%D0%B8%D0%BB%D0%BE%D1%81%D0%BE%D1%84%D0%B8%D1%8F_%D0%BD%D0%B0%D1%83%D0%BA%D0%B8" TargetMode="External"/><Relationship Id="rId32" Type="http://schemas.openxmlformats.org/officeDocument/2006/relationships/hyperlink" Target="http://ru.wikipedia.org/wiki/%D0%9A%D0%B2%D0%B0%D0%BD%D1%82%D0%BE%D0%B2%D0%B0%D1%8F_%D1%82%D0%B5%D0%BE%D1%80%D0%B8%D1%8F" TargetMode="External"/><Relationship Id="rId37" Type="http://schemas.openxmlformats.org/officeDocument/2006/relationships/slide" Target="slide36.xml"/><Relationship Id="rId5" Type="http://schemas.openxmlformats.org/officeDocument/2006/relationships/hyperlink" Target="http://upload.wikimedia.org/wikipedia/commons/6/6b/Albert_Einstein_german.ogg" TargetMode="External"/><Relationship Id="rId15" Type="http://schemas.openxmlformats.org/officeDocument/2006/relationships/hyperlink" Target="http://ru.wikipedia.org/wiki/%D0%9F%D1%80%D0%B8%D0%BD%D1%81%D1%82%D0%BE%D0%BD_(%D0%9D%D1%8C%D1%8E-%D0%94%D0%B6%D0%B5%D1%80%D1%81%D0%B8)" TargetMode="External"/><Relationship Id="rId23" Type="http://schemas.openxmlformats.org/officeDocument/2006/relationships/hyperlink" Target="http://ru.wikipedia.org/wiki/%D0%98%D1%81%D1%82%D0%BE%D1%80%D0%B8%D1%8F_%D0%BD%D0%B0%D1%83%D0%BA%D0%B8" TargetMode="External"/><Relationship Id="rId28" Type="http://schemas.openxmlformats.org/officeDocument/2006/relationships/hyperlink" Target="http://ru.wikipedia.org/wiki/%D0%AD%D0%BA%D0%B2%D0%B8%D0%B2%D0%B0%D0%BB%D0%B5%D0%BD%D1%82%D0%BD%D0%BE%D1%81%D1%82%D1%8C_%D0%BC%D0%B0%D1%81%D1%81%D1%8B_%D0%B8_%D1%8D%D0%BD%D0%B5%D1%80%D0%B3%D0%B8%D0%B8" TargetMode="External"/><Relationship Id="rId36" Type="http://schemas.openxmlformats.org/officeDocument/2006/relationships/image" Target="../media/image125.jpeg"/><Relationship Id="rId10" Type="http://schemas.openxmlformats.org/officeDocument/2006/relationships/hyperlink" Target="http://ru.wikipedia.org/wiki/%D0%A3%D0%BB%D1%8C%D0%BC" TargetMode="External"/><Relationship Id="rId19" Type="http://schemas.openxmlformats.org/officeDocument/2006/relationships/hyperlink" Target="http://ru.wikipedia.org/wiki/%D0%9D%D0%BE%D0%B1%D0%B5%D0%BB%D0%B5%D0%B2%D1%81%D0%BA%D0%B0%D1%8F_%D0%BF%D1%80%D0%B5%D0%BC%D0%B8%D1%8F_%D0%BF%D0%BE_%D1%84%D0%B8%D0%B7%D0%B8%D0%BA%D0%B5" TargetMode="External"/><Relationship Id="rId31" Type="http://schemas.openxmlformats.org/officeDocument/2006/relationships/hyperlink" Target="http://ru.wikipedia.org/wiki/1916" TargetMode="External"/><Relationship Id="rId4" Type="http://schemas.openxmlformats.org/officeDocument/2006/relationships/hyperlink" Target="http://ru.wikipedia.org/wiki/%D0%9C%D0%A4%D0%90" TargetMode="External"/><Relationship Id="rId9" Type="http://schemas.openxmlformats.org/officeDocument/2006/relationships/hyperlink" Target="http://ru.wikipedia.org/wiki/1879" TargetMode="External"/><Relationship Id="rId14" Type="http://schemas.openxmlformats.org/officeDocument/2006/relationships/hyperlink" Target="http://ru.wikipedia.org/wiki/1955" TargetMode="External"/><Relationship Id="rId22" Type="http://schemas.openxmlformats.org/officeDocument/2006/relationships/hyperlink" Target="http://ru.wikipedia.org/wiki/%D0%A1%D0%BF%D0%B8%D1%81%D0%BE%D0%BA_%D0%BD%D0%B0%D1%83%D1%87%D0%BD%D1%8B%D1%85_%D0%BF%D1%83%D0%B1%D0%BB%D0%B8%D0%BA%D0%B0%D1%86%D0%B8%D0%B9_%D0%90%D0%BB%D1%8C%D0%B1%D0%B5%D1%80%D1%82%D0%B0_%D0%AD%D0%B9%D0%BD%D1%88%D1%82%D0%B5%D0%B9%D0%BD%D0%B0" TargetMode="External"/><Relationship Id="rId27" Type="http://schemas.openxmlformats.org/officeDocument/2006/relationships/hyperlink" Target="http://ru.wikipedia.org/wiki/1905" TargetMode="External"/><Relationship Id="rId30" Type="http://schemas.openxmlformats.org/officeDocument/2006/relationships/hyperlink" Target="http://ru.wikipedia.org/wiki/1907" TargetMode="External"/><Relationship Id="rId35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D%D0%BA%D0%B2%D0%B8%D0%B2%D0%B0%D0%BB%D0%B5%D0%BD%D1%82%D0%BD%D0%BE%D1%81%D1%82%D1%8C_%D0%BC%D0%B0%D1%81%D1%81%D1%8B_%D0%B8_%D1%8D%D0%BD%D0%B5%D1%80%D0%B3%D0%B8%D0%B8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pedia.org/" TargetMode="External"/><Relationship Id="rId5" Type="http://schemas.openxmlformats.org/officeDocument/2006/relationships/slide" Target="slide36.xml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8002" name="Picture 2" descr="C:\Users\Ученик_2\Desktop\НПК Удодова Ю,Переходенко 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09105" cy="70009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7158" y="1785926"/>
            <a:ext cx="5357850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571480"/>
            <a:ext cx="3409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Скорость света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785926"/>
            <a:ext cx="5085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С=300 000км/с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643042" y="4286256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вещество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скорость, км/с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воздух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300 000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230 000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стекло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200 000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алмаз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124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71604" y="3500438"/>
            <a:ext cx="62549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Скорость света в различных веществах</a:t>
            </a:r>
            <a:endParaRPr lang="ru-RU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500042"/>
            <a:ext cx="3071046" cy="2303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  <a:softEdge rad="31750"/>
          </a:effectLst>
        </p:spPr>
      </p:pic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1071538" y="6357958"/>
            <a:ext cx="357190" cy="3571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в начало 13">
            <a:hlinkClick r:id="rId6" action="ppaction://hlinksldjump" highlightClick="1"/>
          </p:cNvPr>
          <p:cNvSpPr/>
          <p:nvPr/>
        </p:nvSpPr>
        <p:spPr>
          <a:xfrm>
            <a:off x="642910" y="6357958"/>
            <a:ext cx="357190" cy="35719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09105" cy="70009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34" y="37147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Распространение света</a:t>
            </a:r>
            <a:endParaRPr lang="ru-RU" sz="4000" b="1" dirty="0">
              <a:ln>
                <a:solidFill>
                  <a:srgbClr val="00206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Phisics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428604"/>
            <a:ext cx="4560897" cy="3425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0"/>
          </a:effectLst>
        </p:spPr>
      </p:pic>
      <p:pic>
        <p:nvPicPr>
          <p:cNvPr id="8" name="Picture 1" descr="mhtml:file://C:\Users\Пользователь\Desktop\Phisics\анимашки\огонь.mht!http://www.gifpark.ru/Gifs/FIRE/4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34" y="4500570"/>
            <a:ext cx="904877" cy="1781912"/>
          </a:xfrm>
          <a:prstGeom prst="rect">
            <a:avLst/>
          </a:prstGeom>
          <a:noFill/>
        </p:spPr>
      </p:pic>
      <p:pic>
        <p:nvPicPr>
          <p:cNvPr id="9" name="Picture 1" descr="mhtml:file://C:\Users\Пользователь\Desktop\Phisics\анимашки\огонь.mht!http://www.gifpark.ru/Gifs/FIRE/4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28604"/>
            <a:ext cx="904877" cy="1781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9" y="642918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 распространяется прямолинейно.</a:t>
            </a:r>
          </a:p>
        </p:txBody>
      </p:sp>
      <p:pic>
        <p:nvPicPr>
          <p:cNvPr id="1027" name="Picture 3" descr="imag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285859"/>
            <a:ext cx="1643074" cy="165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image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285860"/>
            <a:ext cx="1714512" cy="166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14348" y="3143248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Распространение света в пространстве не зависит от того, 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есть ли в этом пространстве другие источники света.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image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6591" y="1285860"/>
            <a:ext cx="170915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image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4071942"/>
            <a:ext cx="2201868" cy="217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642918"/>
            <a:ext cx="294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тени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3286124"/>
            <a:ext cx="3603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полутени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57884" y="857232"/>
            <a:ext cx="2500330" cy="15001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Тела, не пропускающие свет - светонепроницаемы. За ними образуется тень или полутень.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 descr="imag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357298"/>
            <a:ext cx="3143272" cy="1799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image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357694"/>
            <a:ext cx="2928958" cy="1594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image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357694"/>
            <a:ext cx="2714644" cy="167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трелка влево 10">
            <a:hlinkClick r:id="rId6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C:\Users\Пользователь\Downloads\Space.Art.Wallpaper.1920x1080_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642918"/>
            <a:ext cx="7929618" cy="557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3143248"/>
            <a:ext cx="42364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Солнечное </a:t>
            </a:r>
          </a:p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лунное затмение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mhtml:file://C:\Users\Пользователь\Desktop\Phisics\анимашки\глобус.mht!http://www.gifpark.ru/Gifs/COSMOS/21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642918"/>
            <a:ext cx="1928826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500042"/>
            <a:ext cx="5213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Лунное затмение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возникает когда Солнце, Луна и Земля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располагаются на одной линии и тень от Земли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полностью закрывает Луну.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imag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428736"/>
            <a:ext cx="4822825" cy="184308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3429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Солнечное затмение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возникает когда Солнце, Луна и Земля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располагаются на одной линии и тень от Луны падает на Землю.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imag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572008"/>
            <a:ext cx="461645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imag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3643314"/>
            <a:ext cx="1512889" cy="182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500826" y="5500702"/>
            <a:ext cx="1695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Солнечная корона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лево 11">
            <a:hlinkClick r:id="rId6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21431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Отражение света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imag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357562"/>
            <a:ext cx="5441966" cy="300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F:\Осень\сканирование0002 ДЛЯ УРО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00042"/>
            <a:ext cx="4181455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1472" y="500042"/>
            <a:ext cx="3945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Закон отражения: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42984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Лучи, падающий и отраженный, лежат в одной плоскости с перпендикуляром к границе раздела двух сред в точке падения луча.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Угол падения равен углу отражения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5" name="Picture 1" descr="imag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643182"/>
            <a:ext cx="2714644" cy="29176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image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0266" y="2643182"/>
            <a:ext cx="3082196" cy="287376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500042"/>
            <a:ext cx="74479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Зеркальное и диффузное отражение света</a:t>
            </a:r>
            <a:endParaRPr lang="ru-RU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1785926"/>
            <a:ext cx="4219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Параллельные лучи после отражения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распространяются параллельно.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4810" y="25003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Параллельные лучи после отражения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распространяются в разных направлениях.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785918" y="1357298"/>
            <a:ext cx="714380" cy="1428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H="1">
            <a:off x="4607719" y="1178703"/>
            <a:ext cx="1214446" cy="11430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image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071546"/>
            <a:ext cx="1192083" cy="13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4" name="Picture 4" descr="image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3071810"/>
            <a:ext cx="1254125" cy="2241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357694"/>
            <a:ext cx="3000396" cy="229385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57159" y="2428868"/>
            <a:ext cx="401885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3357562"/>
            <a:ext cx="3048000" cy="2286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3357562"/>
            <a:ext cx="2857499" cy="202406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56" y="5214950"/>
            <a:ext cx="2214558" cy="14763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 влево 14">
            <a:hlinkClick r:id="rId10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642918"/>
            <a:ext cx="61347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Оптические изображения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5786" y="1500174"/>
            <a:ext cx="3857652" cy="100013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643050"/>
            <a:ext cx="3894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-картина, воспроизводящая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контуры и детали источника света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000372"/>
            <a:ext cx="4133860" cy="2990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Стрелка влево 8">
            <a:hlinkClick r:id="rId4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524683" y="1596850"/>
            <a:ext cx="3761829" cy="321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C:\Users\Пользователь\Desktop\Phisics\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35" y="4214818"/>
            <a:ext cx="3644941" cy="264318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947134" y="2513702"/>
            <a:ext cx="301658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Первоначальные сведения  </a:t>
            </a:r>
          </a:p>
          <a:p>
            <a:pPr algn="ctr"/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свете</a:t>
            </a:r>
            <a:endParaRPr lang="ru-RU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Пользователь\Desktop\Phisics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85728"/>
            <a:ext cx="2695583" cy="3359597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1" name="Управляющая кнопка: домой 20">
            <a:hlinkClick r:id="" action="ppaction://hlinkshowjump?jump=firstslide" highlightClick="1"/>
          </p:cNvPr>
          <p:cNvSpPr/>
          <p:nvPr/>
        </p:nvSpPr>
        <p:spPr>
          <a:xfrm>
            <a:off x="285720" y="6286520"/>
            <a:ext cx="428628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>
            <a:hlinkClick r:id="rId6" action="ppaction://hlinksldjump"/>
          </p:cNvPr>
          <p:cNvSpPr/>
          <p:nvPr/>
        </p:nvSpPr>
        <p:spPr>
          <a:xfrm>
            <a:off x="928662" y="6286520"/>
            <a:ext cx="3000396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Биографии ученых</a:t>
            </a:r>
            <a:endParaRPr lang="ru-RU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1000108"/>
            <a:ext cx="76508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Изображение в плоском зеркале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714752"/>
            <a:ext cx="3333752" cy="250031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2906" y="2571745"/>
            <a:ext cx="3091491" cy="278608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785926"/>
            <a:ext cx="2571768" cy="2848212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Стрелка влево 8">
            <a:hlinkClick r:id="rId6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500438"/>
            <a:ext cx="3152775" cy="25908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500438"/>
            <a:ext cx="3357586" cy="2568553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142976" y="4286256"/>
            <a:ext cx="214314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42976" y="5143512"/>
            <a:ext cx="214314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6322231" y="4179099"/>
            <a:ext cx="419104" cy="619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6893735" y="4179099"/>
            <a:ext cx="419104" cy="619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6200000" flipH="1">
            <a:off x="5965041" y="5464983"/>
            <a:ext cx="419104" cy="619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6036479" y="5464983"/>
            <a:ext cx="419104" cy="619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6200000" flipH="1">
            <a:off x="7179487" y="5464983"/>
            <a:ext cx="419104" cy="619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H="1">
            <a:off x="7250925" y="5464983"/>
            <a:ext cx="419104" cy="619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4348" y="928670"/>
            <a:ext cx="832208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Свойства изображений в плоском зеркале: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Размеры мнимого изображения равны размерам самого предмета;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Мнимое изображение предмета находится от стекла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на таком же расстоянии, что и предмет;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предмета и его изображения правая и левая часть меняются местами.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лево 18">
            <a:hlinkClick r:id="rId5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8623460" cy="62151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214422"/>
            <a:ext cx="51435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14546" y="4714884"/>
            <a:ext cx="481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Преломление света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340042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210"/>
                <a:gridCol w="170021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79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571480"/>
            <a:ext cx="2285996" cy="342899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57224" y="928670"/>
            <a:ext cx="4976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Преломление света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изменение направления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распространения света при его прохождении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через границу раздела двух сред.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714752"/>
            <a:ext cx="2500315" cy="253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2143116"/>
            <a:ext cx="3571900" cy="267892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 flipH="1">
            <a:off x="714348" y="5143512"/>
            <a:ext cx="2526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переходе света из одной среды в другую его скорость меняется.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000760" y="4000504"/>
          <a:ext cx="271464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1357322"/>
              </a:tblGrid>
              <a:tr h="5870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вещество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скорость, км/с</a:t>
                      </a:r>
                      <a:endParaRPr lang="ru-RU" dirty="0"/>
                    </a:p>
                  </a:txBody>
                  <a:tcPr/>
                </a:tc>
              </a:tr>
              <a:tr h="3354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воздух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300 000</a:t>
                      </a:r>
                      <a:endParaRPr lang="ru-RU" dirty="0"/>
                    </a:p>
                  </a:txBody>
                  <a:tcPr/>
                </a:tc>
              </a:tr>
              <a:tr h="3354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230 000</a:t>
                      </a:r>
                      <a:endParaRPr lang="ru-RU" dirty="0"/>
                    </a:p>
                  </a:txBody>
                  <a:tcPr/>
                </a:tc>
              </a:tr>
              <a:tr h="3354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стекло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200 000</a:t>
                      </a:r>
                      <a:endParaRPr lang="ru-RU" dirty="0"/>
                    </a:p>
                  </a:txBody>
                  <a:tcPr/>
                </a:tc>
              </a:tr>
              <a:tr h="3354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алмаз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124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Стрелка влево 13">
            <a:hlinkClick r:id="rId6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1285860"/>
            <a:ext cx="2318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Линзы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286248" y="3333749"/>
            <a:ext cx="3786178" cy="2524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786" y="2214554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Линза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оптически прозрачное тело, ограниченное сферическими поверхностями.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928670"/>
            <a:ext cx="2643206" cy="2162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571876"/>
            <a:ext cx="2831681" cy="2252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714356"/>
          <a:ext cx="8829708" cy="1471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914" name="Picture 2" descr="image2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5918" y="2285992"/>
            <a:ext cx="5929354" cy="1928826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8915" name="Picture 3" descr="image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364" y="4857760"/>
            <a:ext cx="3038475" cy="132715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28992" y="4429132"/>
            <a:ext cx="225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лучей в линзах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Phisics\Разделы и законы\Оптика\3-3-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428736"/>
            <a:ext cx="5657850" cy="309562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000364" y="857232"/>
            <a:ext cx="3284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Ход лучей через линзу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4643446"/>
            <a:ext cx="6000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О- оптический центр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О1 О2- главная оптическая ось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фокус ( точка на главной оптической оси, в которой собираются все параллельные лучи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Ф- фокальная плоскость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лево 7">
            <a:hlinkClick r:id="rId4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 descr="image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928802"/>
            <a:ext cx="3214710" cy="235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28728" y="1071546"/>
            <a:ext cx="3586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Формула тонкой линзы: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2571744"/>
            <a:ext cx="1857388" cy="113184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28662" y="4286256"/>
            <a:ext cx="4602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фокусное расстояние линзы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[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расстояние от предмета до линзы,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расстояние от линзы до изображения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[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8143900" y="3429000"/>
            <a:ext cx="45719" cy="35719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>
            <a:hlinkClick r:id="rId5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1428736"/>
            <a:ext cx="3563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Свойства изображений,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создаваемых линзами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642918"/>
            <a:ext cx="4367223" cy="583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214554"/>
            <a:ext cx="2557466" cy="3895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лево 7">
            <a:hlinkClick r:id="rId5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785786" y="928670"/>
          <a:ext cx="7920038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Содержимое 3" descr="SK1149EQ2Z_enl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429520" y="3643314"/>
            <a:ext cx="1214416" cy="121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500042"/>
            <a:ext cx="1404929" cy="102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8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72330" y="1500174"/>
            <a:ext cx="952496" cy="142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9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12" y="5286388"/>
            <a:ext cx="1381118" cy="1085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30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5918" y="5286388"/>
            <a:ext cx="1404926" cy="105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31" name="Picture 2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2910" y="3857628"/>
            <a:ext cx="1447789" cy="1085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32" name="Picture 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57290" y="1285860"/>
            <a:ext cx="1404934" cy="105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трелка влево 12">
            <a:hlinkClick r:id="rId15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357290" y="1071546"/>
            <a:ext cx="5214974" cy="5786454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58" y="428604"/>
            <a:ext cx="6000792" cy="785818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71480"/>
            <a:ext cx="5796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Первоначальные сведения  о свете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Пользователь\Desktop\Phisics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428604"/>
            <a:ext cx="1934053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43042" y="1357298"/>
            <a:ext cx="36173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1. Источники и приемники света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43042" y="1714488"/>
            <a:ext cx="2904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2. Распространение света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2071678"/>
            <a:ext cx="3626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3. Солнечное и лунное затмение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43042" y="2428868"/>
            <a:ext cx="2298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4. Отражение света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3042" y="2786058"/>
            <a:ext cx="3176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5. Оптические изображения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43042" y="3143248"/>
            <a:ext cx="390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6. Изображение в плоском зеркале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43042" y="3500438"/>
            <a:ext cx="2564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7. Преломление света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43042" y="3786190"/>
            <a:ext cx="124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8. Линзы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43042" y="4143380"/>
            <a:ext cx="4419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9. Свойства изображений, создаваемых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линзами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43042" y="4643446"/>
            <a:ext cx="2842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10. Оптические приборы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43042" y="5000636"/>
            <a:ext cx="2052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11. Глаз и зрение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43042" y="5357826"/>
            <a:ext cx="2239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§ 12. О составе света</a:t>
            </a:r>
          </a:p>
        </p:txBody>
      </p:sp>
      <p:pic>
        <p:nvPicPr>
          <p:cNvPr id="3075" name="Picture 3" descr="C:\Users\Пользователь\Desktop\Phisics\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3" y="3143248"/>
            <a:ext cx="1944087" cy="1643074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pic>
        <p:nvPicPr>
          <p:cNvPr id="3076" name="Picture 4" descr="C:\Users\Пользователь\Downloads\nature &amp; landscape (1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4857760"/>
            <a:ext cx="1938334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714348" y="6357958"/>
            <a:ext cx="357190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1142976" y="6357958"/>
            <a:ext cx="285752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357158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572132" y="5857892"/>
            <a:ext cx="581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Тест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80353" y="6143644"/>
            <a:ext cx="235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Лабораторная работа</a:t>
            </a: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1714480" y="1428736"/>
            <a:ext cx="3857652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hlinkClick r:id="rId8" action="ppaction://hlinkfile"/>
          </p:cNvPr>
          <p:cNvSpPr/>
          <p:nvPr/>
        </p:nvSpPr>
        <p:spPr>
          <a:xfrm>
            <a:off x="5572132" y="5829933"/>
            <a:ext cx="642942" cy="357190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>
            <a:hlinkClick r:id="rId9" action="ppaction://hlinkfile"/>
          </p:cNvPr>
          <p:cNvSpPr/>
          <p:nvPr/>
        </p:nvSpPr>
        <p:spPr>
          <a:xfrm>
            <a:off x="4000496" y="6187123"/>
            <a:ext cx="2357454" cy="357190"/>
          </a:xfrm>
          <a:prstGeom prst="round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hlinkClick r:id="rId10" action="ppaction://hlinksldjump"/>
          </p:cNvPr>
          <p:cNvSpPr/>
          <p:nvPr/>
        </p:nvSpPr>
        <p:spPr>
          <a:xfrm>
            <a:off x="1643042" y="1785926"/>
            <a:ext cx="3857652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11" action="ppaction://hlinksldjump"/>
          </p:cNvPr>
          <p:cNvSpPr/>
          <p:nvPr/>
        </p:nvSpPr>
        <p:spPr>
          <a:xfrm>
            <a:off x="1571604" y="2143116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hlinkClick r:id="rId12" action="ppaction://hlinksldjump"/>
          </p:cNvPr>
          <p:cNvSpPr/>
          <p:nvPr/>
        </p:nvSpPr>
        <p:spPr>
          <a:xfrm>
            <a:off x="1571604" y="2500306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hlinkClick r:id="rId13" action="ppaction://hlinksldjump"/>
          </p:cNvPr>
          <p:cNvSpPr/>
          <p:nvPr/>
        </p:nvSpPr>
        <p:spPr>
          <a:xfrm>
            <a:off x="1571604" y="2857496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hlinkClick r:id="rId14" action="ppaction://hlinksldjump"/>
          </p:cNvPr>
          <p:cNvSpPr/>
          <p:nvPr/>
        </p:nvSpPr>
        <p:spPr>
          <a:xfrm>
            <a:off x="1714480" y="3214686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hlinkClick r:id="rId15" action="ppaction://hlinksldjump"/>
          </p:cNvPr>
          <p:cNvSpPr/>
          <p:nvPr/>
        </p:nvSpPr>
        <p:spPr>
          <a:xfrm>
            <a:off x="1643042" y="3571876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hlinkClick r:id="rId16" action="ppaction://hlinksldjump"/>
          </p:cNvPr>
          <p:cNvSpPr/>
          <p:nvPr/>
        </p:nvSpPr>
        <p:spPr>
          <a:xfrm>
            <a:off x="1643042" y="3786190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hlinkClick r:id="rId17" action="ppaction://hlinksldjump"/>
          </p:cNvPr>
          <p:cNvSpPr/>
          <p:nvPr/>
        </p:nvSpPr>
        <p:spPr>
          <a:xfrm>
            <a:off x="1643042" y="4214818"/>
            <a:ext cx="4357718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hlinkClick r:id="rId18" action="ppaction://hlinksldjump"/>
          </p:cNvPr>
          <p:cNvSpPr/>
          <p:nvPr/>
        </p:nvSpPr>
        <p:spPr>
          <a:xfrm>
            <a:off x="1643042" y="4714884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hlinkClick r:id="rId19" action="ppaction://hlinksldjump"/>
          </p:cNvPr>
          <p:cNvSpPr/>
          <p:nvPr/>
        </p:nvSpPr>
        <p:spPr>
          <a:xfrm>
            <a:off x="1643042" y="5072074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hlinkClick r:id="rId20" action="ppaction://hlinksldjump"/>
          </p:cNvPr>
          <p:cNvSpPr/>
          <p:nvPr/>
        </p:nvSpPr>
        <p:spPr>
          <a:xfrm>
            <a:off x="1643042" y="5429264"/>
            <a:ext cx="435771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14356"/>
            <a:ext cx="8001056" cy="541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57224" y="4643446"/>
            <a:ext cx="32943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 и зрение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857250"/>
            <a:ext cx="74295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Недостатки зрения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3714776" cy="4525963"/>
          </a:xfrm>
        </p:spPr>
        <p:txBody>
          <a:bodyPr/>
          <a:lstStyle/>
          <a:p>
            <a:pPr>
              <a:lnSpc>
                <a:spcPct val="80000"/>
              </a:lnSpc>
              <a:buNone/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Близорукость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– это недостаток зрения, при котором изображение предметов  располагается перед сетчаткой глаза.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Преломляющая сила оптической системы глаза слишком велика..Расстояние  наилучшего зрения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&lt;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25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см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острота зрения ниже 1,0.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Исправляют близорукость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рассеивающими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линзами</a:t>
            </a:r>
          </a:p>
          <a:p>
            <a:endParaRPr lang="ru-RU" dirty="0"/>
          </a:p>
        </p:txBody>
      </p:sp>
      <p:pic>
        <p:nvPicPr>
          <p:cNvPr id="4" name="Picture 4" descr="myo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929066"/>
            <a:ext cx="2571768" cy="235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929190" y="1357298"/>
            <a:ext cx="3500446" cy="246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Дальнозоркость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- это нарушение зрения, при котором изображение предмета формируется за сетчаткой. </a:t>
            </a:r>
          </a:p>
          <a:p>
            <a:pPr>
              <a:lnSpc>
                <a:spcPct val="80000"/>
              </a:lnSpc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Дальнозоркий глаз обладает  слабой преломляющей способностью.</a:t>
            </a:r>
          </a:p>
          <a:p>
            <a:pPr>
              <a:lnSpc>
                <a:spcPct val="80000"/>
              </a:lnSpc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Человек плохо видит   предметы вдали и вблизи.</a:t>
            </a:r>
          </a:p>
          <a:p>
            <a:pPr>
              <a:lnSpc>
                <a:spcPct val="80000"/>
              </a:lnSpc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Расстояние наилучшего зрения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&gt;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25см.</a:t>
            </a:r>
          </a:p>
          <a:p>
            <a:pPr>
              <a:lnSpc>
                <a:spcPct val="80000"/>
              </a:lnSpc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Исправляют дальнозоркость</a:t>
            </a:r>
          </a:p>
          <a:p>
            <a:pPr>
              <a:lnSpc>
                <a:spcPct val="80000"/>
              </a:lnSpc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собирающими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линзами</a:t>
            </a:r>
          </a:p>
        </p:txBody>
      </p:sp>
      <p:pic>
        <p:nvPicPr>
          <p:cNvPr id="6" name="Picture 4" descr="hyper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857628"/>
            <a:ext cx="2571736" cy="240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785926"/>
            <a:ext cx="5500726" cy="412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428860" y="1071546"/>
            <a:ext cx="4138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Гимнастика для глаз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857232"/>
            <a:ext cx="41939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Оптические иллюзии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http://elenaek2.narod.ru/parall2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785786" y="1500174"/>
            <a:ext cx="482600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7" descr="зрит иллюз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4000504"/>
            <a:ext cx="2857491" cy="211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857232"/>
            <a:ext cx="30099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 descr="http://elenaek2.narod.ru/m_w.gif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4286248" y="4286256"/>
            <a:ext cx="4170363" cy="2009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трелка влево 9">
            <a:hlinkClick r:id="rId9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НПК Удодова Ю,Переходенко А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1000108"/>
            <a:ext cx="3818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 составе света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857364"/>
            <a:ext cx="2640691" cy="185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929065"/>
            <a:ext cx="2643206" cy="256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214818"/>
            <a:ext cx="3214690" cy="214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 descr="C:\Users\Пользователь\Desktop\Phisics\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071678"/>
            <a:ext cx="2857500" cy="39052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00430" y="5929330"/>
            <a:ext cx="1977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Опыты Ньютона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928670"/>
            <a:ext cx="3428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Дисперсия-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явление разложения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белого света на цветные пучки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 спектр)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636" y="2000240"/>
            <a:ext cx="11539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Каждый </a:t>
            </a:r>
          </a:p>
          <a:p>
            <a:r>
              <a:rPr lang="ru-RU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Охотник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Желает 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Знать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Где </a:t>
            </a:r>
          </a:p>
          <a:p>
            <a:r>
              <a:rPr lang="ru-RU" b="1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Сидит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Фазан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лево 12">
            <a:hlinkClick r:id="rId7" action="ppaction://hlinksldjump"/>
          </p:cNvPr>
          <p:cNvSpPr/>
          <p:nvPr/>
        </p:nvSpPr>
        <p:spPr>
          <a:xfrm>
            <a:off x="285720" y="6357958"/>
            <a:ext cx="714380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Phisics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571472" y="428604"/>
            <a:ext cx="8143932" cy="6000792"/>
          </a:xfrm>
          <a:prstGeom prst="roundRect">
            <a:avLst/>
          </a:prstGeom>
          <a:ln/>
          <a:effectLst>
            <a:glow rad="101600">
              <a:schemeClr val="bg2">
                <a:lumMod val="20000"/>
                <a:lumOff val="80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643050"/>
            <a:ext cx="507209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Аристотель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Архимед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Галилео Галилей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Иоганн Кеплер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Блез Паскаль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Исаак Ньютон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Альберт Эйнштейн</a:t>
            </a:r>
          </a:p>
          <a:p>
            <a:pPr algn="ctr"/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7" name="Picture 3" descr="C:\Users\Пользователь\Desktop\Phisics\Phys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857232"/>
            <a:ext cx="1714492" cy="1857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Пользователь\Desktop\Phisics\Рефлектор Ньюто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3929066"/>
            <a:ext cx="213940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Пользователь\Desktop\Phisics\ньютон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571744"/>
            <a:ext cx="2008174" cy="142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71472" y="857232"/>
            <a:ext cx="528641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cap="all" dirty="0" smtClean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Биографии </a:t>
            </a:r>
            <a:r>
              <a:rPr lang="ru-RU" sz="3400" b="1" cap="all" dirty="0" err="1" smtClean="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учЁных</a:t>
            </a:r>
            <a:endParaRPr lang="ru-RU" sz="3400" b="1" cap="all" dirty="0">
              <a:ln w="0">
                <a:noFill/>
              </a:ln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1214414" y="4500570"/>
            <a:ext cx="3643338" cy="5000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1214414" y="2786058"/>
            <a:ext cx="4000528" cy="6429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928662" y="3429000"/>
            <a:ext cx="3857652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1000100" y="4000504"/>
            <a:ext cx="3857652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1000100" y="4500570"/>
            <a:ext cx="3857652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1214414" y="5000636"/>
            <a:ext cx="3857652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714348" y="2285992"/>
            <a:ext cx="3857652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642910" y="1857364"/>
            <a:ext cx="3857652" cy="428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омой 18">
            <a:hlinkClick r:id="rId14" action="ppaction://hlinksldjump" highlightClick="1"/>
          </p:cNvPr>
          <p:cNvSpPr/>
          <p:nvPr/>
        </p:nvSpPr>
        <p:spPr>
          <a:xfrm>
            <a:off x="357158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00034" y="500042"/>
            <a:ext cx="8143932" cy="6000792"/>
          </a:xfrm>
          <a:prstGeom prst="roundRect">
            <a:avLst/>
          </a:prstGeom>
          <a:ln/>
          <a:effectLst>
            <a:glow rad="101600">
              <a:schemeClr val="bg2">
                <a:lumMod val="20000"/>
                <a:lumOff val="80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714357"/>
            <a:ext cx="3762632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Галилео Галилей</a:t>
            </a:r>
          </a:p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C:\Users\Пользователь\Desktop\Phisics\Galileo.arp.300pi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714356"/>
            <a:ext cx="1809748" cy="2221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000100" y="1571612"/>
            <a:ext cx="314327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Галиле́о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Галиле́й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(1654-1642 гг.)-итальянский физик, механик, философ, астроном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математик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оказавший значительное влияние на науку своего времени. 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 первым использовал телескоп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наблюдения небесных тел</a:t>
            </a:r>
            <a:r>
              <a:rPr kumimoji="0" lang="ru-RU" sz="1200" b="0" i="0" u="none" strike="noStrike" cap="none" normalizeH="0" baseline="3000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]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сделал ряд выдающихся астрономических открытий. Галилей — основатель экспериментальной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физики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Своими экспериментами он убедительно опроверг умозрительную метафизику Аристотеля и заложил фундамент классической механики</a:t>
            </a:r>
            <a:r>
              <a:rPr kumimoji="0" lang="ru-RU" sz="1200" b="0" i="0" u="none" strike="noStrike" cap="none" normalizeH="0" baseline="3000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]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 жизни был известен как активный сторонник гелиоцентрической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системы мира, что привело Галилея к серьезному конфликту с католической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церковью.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Пользователь\Desktop\Phisics\Галилей показывает телескоп венецианскому дожу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357298"/>
            <a:ext cx="1446694" cy="15716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6248" y="2928934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/>
              <a:t>Галилей показывает телескоп</a:t>
            </a:r>
          </a:p>
          <a:p>
            <a:pPr algn="ctr"/>
            <a:r>
              <a:rPr lang="ru-RU" sz="900" dirty="0" smtClean="0"/>
              <a:t> венецианскому дожу</a:t>
            </a:r>
            <a:endParaRPr lang="ru-RU" sz="900" dirty="0"/>
          </a:p>
        </p:txBody>
      </p:sp>
      <p:pic>
        <p:nvPicPr>
          <p:cNvPr id="2053" name="Picture 5" descr="C:\Users\Пользователь\Desktop\Phisics\90px-Galileithermometer_18°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3643314"/>
            <a:ext cx="994416" cy="13258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143768" y="4929198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Термометр Галилея</a:t>
            </a:r>
            <a:endParaRPr lang="ru-RU" sz="1000" dirty="0"/>
          </a:p>
        </p:txBody>
      </p:sp>
      <p:pic>
        <p:nvPicPr>
          <p:cNvPr id="2054" name="Picture 6" descr="C:\Users\Пользователь\Desktop\Phisics\120px-Galileo_telescope_replic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3143248"/>
            <a:ext cx="1524011" cy="114300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929322" y="4286256"/>
            <a:ext cx="12346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Телескоп Галилея</a:t>
            </a:r>
            <a:endParaRPr lang="ru-RU" sz="1000" dirty="0"/>
          </a:p>
        </p:txBody>
      </p:sp>
      <p:pic>
        <p:nvPicPr>
          <p:cNvPr id="2055" name="Picture 7" descr="C:\Users\Пользователь\Desktop\Phisics\280px-Jupiter.moons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48" y="4500570"/>
            <a:ext cx="2714644" cy="155122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357686" y="6072206"/>
            <a:ext cx="25811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/>
              <a:t>Спутники Юпитера, открытые Галилеем</a:t>
            </a:r>
            <a:endParaRPr lang="ru-RU" sz="1000" dirty="0"/>
          </a:p>
        </p:txBody>
      </p:sp>
      <p:sp>
        <p:nvSpPr>
          <p:cNvPr id="18" name="Стрелка влево 17">
            <a:hlinkClick r:id="rId9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500034" y="500042"/>
            <a:ext cx="8143932" cy="6000792"/>
          </a:xfrm>
          <a:prstGeom prst="roundRect">
            <a:avLst/>
          </a:prstGeom>
          <a:ln/>
          <a:effectLst>
            <a:glow rad="101600">
              <a:schemeClr val="bg2">
                <a:lumMod val="20000"/>
                <a:lumOff val="80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785794"/>
            <a:ext cx="2712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Исаак</a:t>
            </a:r>
            <a:r>
              <a:rPr lang="ru-RU" sz="2800" b="1" cap="all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Ньютон</a:t>
            </a:r>
          </a:p>
        </p:txBody>
      </p:sp>
      <p:pic>
        <p:nvPicPr>
          <p:cNvPr id="15362" name="Picture 2" descr="C:\Users\Пользователь\Desktop\Phisics\ньютон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857232"/>
            <a:ext cx="193311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00100" y="1643050"/>
            <a:ext cx="30003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D0D0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Сэр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Исаа́к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Нью́тон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(1642 -1727 гг.по юлианскому календарю) – английский физик, математик, астроном, один из создателей классической физики. 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Автор фундаментального труда «Математические начала  натуральной философии», в котором он изложил  закон всемирного тяготения и три закона механики , ставшие основой классической механики .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Разработал дифференциальное и интегральное счисление, теорию  цвета и многие другие математические и физические теории.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 descr="C:\Users\Пользователь\Desktop\Phisics\Рефлектор Ньюто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143116"/>
            <a:ext cx="1754190" cy="152295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00562" y="3643314"/>
            <a:ext cx="13740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Рефлектор Ньютона</a:t>
            </a:r>
            <a:endParaRPr lang="ru-RU" sz="1000" dirty="0"/>
          </a:p>
        </p:txBody>
      </p:sp>
      <p:pic>
        <p:nvPicPr>
          <p:cNvPr id="15366" name="Picture 6" descr="C:\Users\Пользователь\Desktop\Phisics\ньютон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000504"/>
            <a:ext cx="3019879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7" name="Picture 7" descr="C:\Users\Пользователь\Desktop\Phisics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4500570"/>
            <a:ext cx="2428892" cy="159612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6" name="Рисунок 3" descr="иллюстрация закона всемирного тяготения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4286256"/>
            <a:ext cx="1607351" cy="107156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365" name="Picture 5" descr="C:\Users\Пользователь\Desktop\Phisics\1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3214686"/>
            <a:ext cx="1376478" cy="188118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071802" y="5357826"/>
            <a:ext cx="18870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Закон всемирного тяготения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072330" y="5072074"/>
            <a:ext cx="1162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Дисперсия света</a:t>
            </a:r>
            <a:endParaRPr lang="ru-RU" sz="1000" dirty="0"/>
          </a:p>
        </p:txBody>
      </p:sp>
      <p:sp>
        <p:nvSpPr>
          <p:cNvPr id="19" name="Стрелка влево 18">
            <a:hlinkClick r:id="rId9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esktop\Phisics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00034" y="500042"/>
            <a:ext cx="8143932" cy="6000792"/>
          </a:xfrm>
          <a:prstGeom prst="roundRect">
            <a:avLst/>
          </a:prstGeom>
          <a:ln/>
          <a:effectLst>
            <a:glow rad="101600">
              <a:schemeClr val="bg2">
                <a:lumMod val="20000"/>
                <a:lumOff val="80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071546"/>
            <a:ext cx="1905000" cy="255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43042" y="1071546"/>
            <a:ext cx="2770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Аристотель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1643050"/>
            <a:ext cx="442915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/>
              <a:t>Аристо́тель</a:t>
            </a:r>
            <a:r>
              <a:rPr lang="ru-RU" sz="1400" dirty="0" smtClean="0"/>
              <a:t> (</a:t>
            </a:r>
            <a:r>
              <a:rPr lang="ru-RU" sz="1400" dirty="0" err="1" smtClean="0">
                <a:hlinkClick r:id="rId4" tooltip="Древнегреческий язык"/>
              </a:rPr>
              <a:t>др.-греч</a:t>
            </a:r>
            <a:r>
              <a:rPr lang="ru-RU" sz="1400" dirty="0" smtClean="0">
                <a:hlinkClick r:id="rId4" tooltip="Древнегреческий язык"/>
              </a:rPr>
              <a:t>.</a:t>
            </a:r>
            <a:r>
              <a:rPr lang="ru-RU" sz="1400" dirty="0" smtClean="0"/>
              <a:t> </a:t>
            </a:r>
            <a:r>
              <a:rPr lang="ru-RU" sz="1400" dirty="0" err="1" smtClean="0"/>
              <a:t>Ἀριστοτέλης; </a:t>
            </a:r>
            <a:r>
              <a:rPr lang="ru-RU" sz="1400" dirty="0" smtClean="0">
                <a:hlinkClick r:id="rId5" tooltip="384 до н. э."/>
              </a:rPr>
              <a:t>384 до н. э.</a:t>
            </a:r>
            <a:r>
              <a:rPr lang="ru-RU" sz="1400" dirty="0" smtClean="0"/>
              <a:t>, </a:t>
            </a:r>
            <a:r>
              <a:rPr lang="ru-RU" sz="1400" dirty="0" err="1" smtClean="0">
                <a:hlinkClick r:id="rId6" tooltip="Стагир"/>
              </a:rPr>
              <a:t>Стагир</a:t>
            </a:r>
            <a:r>
              <a:rPr lang="ru-RU" sz="1400" dirty="0" smtClean="0"/>
              <a:t> — </a:t>
            </a:r>
            <a:r>
              <a:rPr lang="ru-RU" sz="1400" dirty="0" smtClean="0">
                <a:hlinkClick r:id="rId7" tooltip="322 до н. э."/>
              </a:rPr>
              <a:t>322 до н. э.</a:t>
            </a:r>
            <a:r>
              <a:rPr lang="ru-RU" sz="1400" dirty="0" smtClean="0"/>
              <a:t>, </a:t>
            </a:r>
            <a:r>
              <a:rPr lang="ru-RU" sz="1400" dirty="0" err="1" smtClean="0">
                <a:hlinkClick r:id="rId8" tooltip="Халкида"/>
              </a:rPr>
              <a:t>Халкида</a:t>
            </a:r>
            <a:r>
              <a:rPr lang="ru-RU" sz="1400" dirty="0" smtClean="0"/>
              <a:t>, остров </a:t>
            </a:r>
            <a:r>
              <a:rPr lang="ru-RU" sz="1400" dirty="0" err="1" smtClean="0">
                <a:hlinkClick r:id="rId9" tooltip="Эвбея"/>
              </a:rPr>
              <a:t>Эвбея</a:t>
            </a:r>
            <a:r>
              <a:rPr lang="ru-RU" sz="1400" dirty="0" smtClean="0"/>
              <a:t>) — </a:t>
            </a:r>
            <a:r>
              <a:rPr lang="ru-RU" sz="1400" dirty="0" smtClean="0">
                <a:hlinkClick r:id="rId10" tooltip="Древняя Греция"/>
              </a:rPr>
              <a:t>древнегреческий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11" tooltip="Философ"/>
              </a:rPr>
              <a:t>философ</a:t>
            </a:r>
            <a:r>
              <a:rPr lang="ru-RU" sz="1400" dirty="0" smtClean="0"/>
              <a:t>. Ученик </a:t>
            </a:r>
            <a:r>
              <a:rPr lang="ru-RU" sz="1400" dirty="0" smtClean="0">
                <a:hlinkClick r:id="rId12" tooltip="Платон"/>
              </a:rPr>
              <a:t>Платона</a:t>
            </a:r>
            <a:r>
              <a:rPr lang="ru-RU" sz="1400" dirty="0" smtClean="0"/>
              <a:t>. С </a:t>
            </a:r>
            <a:r>
              <a:rPr lang="ru-RU" sz="1400" dirty="0" smtClean="0">
                <a:hlinkClick r:id="rId13" tooltip="343 до н. э."/>
              </a:rPr>
              <a:t>343 до н. э.</a:t>
            </a:r>
            <a:r>
              <a:rPr lang="ru-RU" sz="1400" dirty="0" smtClean="0"/>
              <a:t> — воспитатель </a:t>
            </a:r>
            <a:r>
              <a:rPr lang="ru-RU" sz="1400" dirty="0" smtClean="0">
                <a:hlinkClick r:id="rId14" tooltip="Александр Македонский"/>
              </a:rPr>
              <a:t>Александра Македонского</a:t>
            </a:r>
            <a:r>
              <a:rPr lang="ru-RU" sz="1400" dirty="0" smtClean="0"/>
              <a:t>. В </a:t>
            </a:r>
            <a:r>
              <a:rPr lang="ru-RU" sz="1400" dirty="0" smtClean="0">
                <a:hlinkClick r:id="rId15" tooltip="335 год до н. э."/>
              </a:rPr>
              <a:t>335</a:t>
            </a:r>
            <a:r>
              <a:rPr lang="ru-RU" sz="1400" dirty="0" smtClean="0"/>
              <a:t>/</a:t>
            </a:r>
            <a:r>
              <a:rPr lang="ru-RU" sz="1400" dirty="0" smtClean="0">
                <a:hlinkClick r:id="rId16" tooltip="334 год до н. э."/>
              </a:rPr>
              <a:t>4</a:t>
            </a:r>
            <a:r>
              <a:rPr lang="ru-RU" sz="1400" dirty="0" smtClean="0"/>
              <a:t> г. до н. э.</a:t>
            </a:r>
            <a:r>
              <a:rPr lang="ru-RU" sz="1400" baseline="30000" dirty="0" smtClean="0">
                <a:hlinkClick r:id="rId17"/>
              </a:rPr>
              <a:t>[1]</a:t>
            </a:r>
            <a:r>
              <a:rPr lang="ru-RU" sz="1400" dirty="0" smtClean="0"/>
              <a:t> основал </a:t>
            </a:r>
            <a:r>
              <a:rPr lang="ru-RU" sz="1400" dirty="0" err="1" smtClean="0"/>
              <a:t>Ликей</a:t>
            </a:r>
            <a:r>
              <a:rPr lang="ru-RU" sz="1400" dirty="0" smtClean="0"/>
              <a:t> (</a:t>
            </a:r>
            <a:r>
              <a:rPr lang="ru-RU" sz="1400" dirty="0" err="1" smtClean="0">
                <a:hlinkClick r:id="rId4" tooltip="Древнегреческий язык"/>
              </a:rPr>
              <a:t>др.-греч</a:t>
            </a:r>
            <a:r>
              <a:rPr lang="ru-RU" sz="1400" dirty="0" smtClean="0">
                <a:hlinkClick r:id="rId4" tooltip="Древнегреческий язык"/>
              </a:rPr>
              <a:t>.</a:t>
            </a:r>
            <a:r>
              <a:rPr lang="ru-RU" sz="1400" dirty="0" smtClean="0"/>
              <a:t> </a:t>
            </a:r>
            <a:r>
              <a:rPr lang="ru-RU" sz="1400" dirty="0" err="1" smtClean="0"/>
              <a:t>Λύκειο </a:t>
            </a:r>
            <a:r>
              <a:rPr lang="ru-RU" sz="1400" dirty="0" smtClean="0"/>
              <a:t>Лицей, или </a:t>
            </a:r>
            <a:r>
              <a:rPr lang="ru-RU" sz="1400" dirty="0" smtClean="0">
                <a:hlinkClick r:id="rId18" tooltip="Перипатетики"/>
              </a:rPr>
              <a:t>перипатетическую школу</a:t>
            </a:r>
            <a:r>
              <a:rPr lang="ru-RU" sz="1400" dirty="0" smtClean="0"/>
              <a:t>). Натуралист классического периода. Наиболее влиятельный из диалектиков древности; основоположник </a:t>
            </a:r>
            <a:r>
              <a:rPr lang="ru-RU" sz="1400" dirty="0" smtClean="0">
                <a:hlinkClick r:id="rId19" tooltip="Формальная логика"/>
              </a:rPr>
              <a:t>формальной логики</a:t>
            </a:r>
            <a:r>
              <a:rPr lang="ru-RU" sz="1400" dirty="0" smtClean="0"/>
              <a:t>. Создал понятийный аппарат, который до сих пор пронизывает философский лексикон и сам стиль научного мышления.</a:t>
            </a:r>
          </a:p>
          <a:p>
            <a:r>
              <a:rPr lang="ru-RU" sz="1400" dirty="0" smtClean="0"/>
              <a:t>Аристотель был первым мыслителем, создавшим всестороннюю систему философии, охватившую все сферы человеческого развития: социологию, философию, политику, логику, физику. Его взгляды на </a:t>
            </a:r>
            <a:r>
              <a:rPr lang="ru-RU" sz="1400" dirty="0" smtClean="0">
                <a:hlinkClick r:id="rId20" tooltip="Онтология"/>
              </a:rPr>
              <a:t>онтологию</a:t>
            </a:r>
            <a:r>
              <a:rPr lang="ru-RU" sz="1400" dirty="0" smtClean="0"/>
              <a:t> имели серьёзное влияние на последующее развитие человеческой мысли. Метафизическое учение Аристотеля было принято </a:t>
            </a:r>
            <a:r>
              <a:rPr lang="ru-RU" sz="1400" dirty="0" smtClean="0">
                <a:hlinkClick r:id="rId21" tooltip="Фома Аквинский"/>
              </a:rPr>
              <a:t>Фомой Аквинским</a:t>
            </a:r>
            <a:r>
              <a:rPr lang="ru-RU" sz="1400" dirty="0" smtClean="0"/>
              <a:t> и развито </a:t>
            </a:r>
            <a:r>
              <a:rPr lang="ru-RU" sz="1400" dirty="0" smtClean="0">
                <a:hlinkClick r:id="rId22" tooltip="Схоластика"/>
              </a:rPr>
              <a:t>схоластическим</a:t>
            </a:r>
            <a:r>
              <a:rPr lang="ru-RU" sz="1400" dirty="0" smtClean="0"/>
              <a:t> методом.</a:t>
            </a:r>
            <a:endParaRPr lang="ru-RU" sz="1400" dirty="0"/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500826" y="3643314"/>
            <a:ext cx="1023939" cy="260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трелка влево 9">
            <a:hlinkClick r:id="rId24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8623460" cy="62151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3500438"/>
            <a:ext cx="45981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и </a:t>
            </a:r>
          </a:p>
          <a:p>
            <a:pPr algn="ctr"/>
            <a:r>
              <a:rPr lang="ru-RU" sz="4400" b="1" cap="none" spc="0" dirty="0" smtClean="0">
                <a:ln>
                  <a:solidFill>
                    <a:srgbClr val="00206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приемники света</a:t>
            </a:r>
            <a:endParaRPr lang="ru-RU" sz="4400" b="1" cap="none" spc="0" dirty="0">
              <a:ln>
                <a:solidFill>
                  <a:srgbClr val="00206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643314"/>
            <a:ext cx="3499674" cy="2624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642918"/>
            <a:ext cx="321471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1265" name="Picture 1" descr="mhtml:file://C:\Users\Пользователь\Desktop\Phisics\анимашки\огонь.mht!http://www.gifpark.ru/Gifs/FIRE/45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96" y="714356"/>
            <a:ext cx="904877" cy="1781912"/>
          </a:xfrm>
          <a:prstGeom prst="rect">
            <a:avLst/>
          </a:prstGeom>
          <a:noFill/>
        </p:spPr>
      </p:pic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57224" y="5929330"/>
            <a:ext cx="428628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в начало 10">
            <a:hlinkClick r:id="rId8" action="ppaction://hlinksldjump" highlightClick="1"/>
          </p:cNvPr>
          <p:cNvSpPr/>
          <p:nvPr/>
        </p:nvSpPr>
        <p:spPr>
          <a:xfrm>
            <a:off x="428596" y="5929330"/>
            <a:ext cx="357190" cy="35719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9026" name="Picture 2" descr="C:\Users\Пользователь\Desktop\Phisics\НПК Удодова Ю,Переходенко А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1000108"/>
            <a:ext cx="2194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Архимед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928670"/>
            <a:ext cx="1905000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00100" y="17144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Архиме́д</a:t>
            </a:r>
            <a:r>
              <a:rPr lang="ru-RU" dirty="0" smtClean="0"/>
              <a:t> </a:t>
            </a:r>
            <a:r>
              <a:rPr lang="ru-RU" dirty="0" err="1" smtClean="0"/>
              <a:t>(Ἀρχιμήδης; </a:t>
            </a:r>
            <a:r>
              <a:rPr lang="ru-RU" dirty="0" smtClean="0">
                <a:hlinkClick r:id="rId4" tooltip="287 год до н. э."/>
              </a:rPr>
              <a:t>287 до н. э.</a:t>
            </a:r>
            <a:r>
              <a:rPr lang="ru-RU" dirty="0" smtClean="0"/>
              <a:t> — </a:t>
            </a:r>
            <a:r>
              <a:rPr lang="ru-RU" dirty="0" smtClean="0">
                <a:hlinkClick r:id="rId5" tooltip="212 год до н. э."/>
              </a:rPr>
              <a:t>212 до н. э.</a:t>
            </a:r>
            <a:r>
              <a:rPr lang="ru-RU" dirty="0" smtClean="0"/>
              <a:t>) — древнегреческий </a:t>
            </a:r>
            <a:r>
              <a:rPr lang="ru-RU" dirty="0" smtClean="0">
                <a:hlinkClick r:id="rId6" tooltip="Математик"/>
              </a:rPr>
              <a:t>математик</a:t>
            </a:r>
            <a:r>
              <a:rPr lang="ru-RU" dirty="0" smtClean="0"/>
              <a:t>, </a:t>
            </a:r>
            <a:r>
              <a:rPr lang="ru-RU" dirty="0" smtClean="0">
                <a:hlinkClick r:id="rId7" tooltip="Физик"/>
              </a:rPr>
              <a:t>физик</a:t>
            </a:r>
            <a:r>
              <a:rPr lang="ru-RU" dirty="0" smtClean="0"/>
              <a:t>, </a:t>
            </a:r>
            <a:r>
              <a:rPr lang="ru-RU" dirty="0" smtClean="0">
                <a:hlinkClick r:id="rId8" tooltip="Механик"/>
              </a:rPr>
              <a:t>механик</a:t>
            </a:r>
            <a:r>
              <a:rPr lang="ru-RU" dirty="0" smtClean="0"/>
              <a:t> и </a:t>
            </a:r>
            <a:r>
              <a:rPr lang="ru-RU" dirty="0" smtClean="0">
                <a:hlinkClick r:id="rId9" tooltip="Инженер"/>
              </a:rPr>
              <a:t>инженер</a:t>
            </a:r>
            <a:r>
              <a:rPr lang="ru-RU" dirty="0" smtClean="0"/>
              <a:t> из </a:t>
            </a:r>
            <a:r>
              <a:rPr lang="ru-RU" dirty="0" smtClean="0">
                <a:hlinkClick r:id="rId10" tooltip="Сиракузы"/>
              </a:rPr>
              <a:t>Сиракуз</a:t>
            </a:r>
            <a:r>
              <a:rPr lang="ru-RU" dirty="0" smtClean="0"/>
              <a:t>. Сделал множество открытий в </a:t>
            </a:r>
            <a:r>
              <a:rPr lang="ru-RU" dirty="0" smtClean="0">
                <a:hlinkClick r:id="rId11" tooltip="Геометрия"/>
              </a:rPr>
              <a:t>геометрии</a:t>
            </a:r>
            <a:r>
              <a:rPr lang="ru-RU" dirty="0" smtClean="0"/>
              <a:t>. Заложил основы </a:t>
            </a:r>
            <a:r>
              <a:rPr lang="ru-RU" dirty="0" smtClean="0">
                <a:hlinkClick r:id="rId12" tooltip="Механика"/>
              </a:rPr>
              <a:t>механики</a:t>
            </a:r>
            <a:r>
              <a:rPr lang="ru-RU" dirty="0" smtClean="0"/>
              <a:t>, </a:t>
            </a:r>
            <a:r>
              <a:rPr lang="ru-RU" dirty="0" smtClean="0">
                <a:hlinkClick r:id="rId13" tooltip="Гидростатика"/>
              </a:rPr>
              <a:t>гидростатики</a:t>
            </a:r>
            <a:r>
              <a:rPr lang="ru-RU" dirty="0" smtClean="0"/>
              <a:t>, автор ряда важных изобретений.</a:t>
            </a:r>
            <a:endParaRPr lang="ru-RU" dirty="0"/>
          </a:p>
        </p:txBody>
      </p:sp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28662" y="3571876"/>
            <a:ext cx="137004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857224" y="4643446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Винт Архимеда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28860" y="3929066"/>
            <a:ext cx="2643206" cy="155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142976" y="5643578"/>
            <a:ext cx="2135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Оборонительная машина</a:t>
            </a:r>
            <a:endParaRPr lang="ru-RU" sz="1400" dirty="0"/>
          </a:p>
        </p:txBody>
      </p:sp>
      <p:pic>
        <p:nvPicPr>
          <p:cNvPr id="129031" name="Picture 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00628" y="3429000"/>
            <a:ext cx="3857620" cy="289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4" name="Стрелка влево 13">
            <a:hlinkClick r:id="rId17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0050" name="Picture 2" descr="C:\Users\Пользователь\Desktop\Phisics\НПК Удодова Ю,Переходенко А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1000108"/>
            <a:ext cx="29350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Иоган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Кеплер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17144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Ио́ганн</a:t>
            </a:r>
            <a:r>
              <a:rPr lang="ru-RU" b="1" dirty="0" smtClean="0"/>
              <a:t> </a:t>
            </a:r>
            <a:r>
              <a:rPr lang="ru-RU" b="1" dirty="0" err="1" smtClean="0"/>
              <a:t>Ке́плер</a:t>
            </a:r>
            <a:r>
              <a:rPr lang="ru-RU" dirty="0" smtClean="0"/>
              <a:t> (</a:t>
            </a:r>
            <a:r>
              <a:rPr lang="ru-RU" dirty="0" smtClean="0">
                <a:hlinkClick r:id="rId3" tooltip="Немецкий язык"/>
              </a:rPr>
              <a:t>нем.</a:t>
            </a:r>
            <a:r>
              <a:rPr lang="ru-RU" dirty="0" smtClean="0"/>
              <a:t> </a:t>
            </a:r>
            <a:r>
              <a:rPr lang="ru-RU" i="1" dirty="0" err="1" smtClean="0"/>
              <a:t>Johannes</a:t>
            </a:r>
            <a:r>
              <a:rPr lang="ru-RU" i="1" dirty="0" smtClean="0"/>
              <a:t> </a:t>
            </a:r>
            <a:r>
              <a:rPr lang="ru-RU" i="1" dirty="0" err="1" smtClean="0"/>
              <a:t>Kepler</a:t>
            </a:r>
            <a:r>
              <a:rPr lang="ru-RU" dirty="0" smtClean="0"/>
              <a:t>; </a:t>
            </a:r>
            <a:r>
              <a:rPr lang="ru-RU" dirty="0" smtClean="0">
                <a:hlinkClick r:id="rId4" tooltip="27 декабря"/>
              </a:rPr>
              <a:t>27 декабря</a:t>
            </a:r>
            <a:r>
              <a:rPr lang="ru-RU" dirty="0" smtClean="0"/>
              <a:t> </a:t>
            </a:r>
            <a:r>
              <a:rPr lang="ru-RU" dirty="0" smtClean="0">
                <a:hlinkClick r:id="rId5" tooltip="1571 год"/>
              </a:rPr>
              <a:t>1571 года</a:t>
            </a:r>
            <a:r>
              <a:rPr lang="ru-RU" dirty="0" smtClean="0"/>
              <a:t>, </a:t>
            </a:r>
            <a:r>
              <a:rPr lang="ru-RU" dirty="0" err="1" smtClean="0">
                <a:hlinkClick r:id="rId6" tooltip="Вайль-дер-Штадт"/>
              </a:rPr>
              <a:t>Вайль-дер-Штадт</a:t>
            </a:r>
            <a:r>
              <a:rPr lang="ru-RU" dirty="0" smtClean="0"/>
              <a:t> — </a:t>
            </a:r>
            <a:r>
              <a:rPr lang="ru-RU" dirty="0" smtClean="0">
                <a:hlinkClick r:id="rId7" tooltip="15 ноября"/>
              </a:rPr>
              <a:t>15 ноября</a:t>
            </a:r>
            <a:r>
              <a:rPr lang="ru-RU" dirty="0" smtClean="0"/>
              <a:t> </a:t>
            </a:r>
            <a:r>
              <a:rPr lang="ru-RU" dirty="0" smtClean="0">
                <a:hlinkClick r:id="rId8" tooltip="1630 год"/>
              </a:rPr>
              <a:t>1630 года</a:t>
            </a:r>
            <a:r>
              <a:rPr lang="ru-RU" dirty="0" smtClean="0"/>
              <a:t>, </a:t>
            </a:r>
            <a:r>
              <a:rPr lang="ru-RU" dirty="0" err="1" smtClean="0">
                <a:hlinkClick r:id="rId9" tooltip="Регенсбург"/>
              </a:rPr>
              <a:t>Регенсбург</a:t>
            </a:r>
            <a:r>
              <a:rPr lang="ru-RU" dirty="0" smtClean="0"/>
              <a:t>) — </a:t>
            </a:r>
            <a:r>
              <a:rPr lang="ru-RU" dirty="0" smtClean="0">
                <a:hlinkClick r:id="rId10" tooltip="Германия"/>
              </a:rPr>
              <a:t>немецкий</a:t>
            </a:r>
            <a:r>
              <a:rPr lang="ru-RU" dirty="0" smtClean="0"/>
              <a:t> </a:t>
            </a:r>
            <a:r>
              <a:rPr lang="ru-RU" dirty="0" smtClean="0">
                <a:hlinkClick r:id="rId11" tooltip="Математик"/>
              </a:rPr>
              <a:t>математик</a:t>
            </a:r>
            <a:r>
              <a:rPr lang="ru-RU" dirty="0" smtClean="0"/>
              <a:t>, </a:t>
            </a:r>
            <a:r>
              <a:rPr lang="ru-RU" dirty="0" smtClean="0">
                <a:hlinkClick r:id="rId12" tooltip="Астроном"/>
              </a:rPr>
              <a:t>астроном</a:t>
            </a:r>
            <a:r>
              <a:rPr lang="ru-RU" dirty="0" smtClean="0"/>
              <a:t>, </a:t>
            </a:r>
            <a:r>
              <a:rPr lang="ru-RU" dirty="0" smtClean="0">
                <a:hlinkClick r:id="rId13" tooltip="Оптика"/>
              </a:rPr>
              <a:t>оптик</a:t>
            </a:r>
            <a:r>
              <a:rPr lang="ru-RU" dirty="0" smtClean="0"/>
              <a:t> и </a:t>
            </a:r>
            <a:r>
              <a:rPr lang="ru-RU" dirty="0" smtClean="0">
                <a:hlinkClick r:id="rId14" tooltip="Астролог"/>
              </a:rPr>
              <a:t>астролог</a:t>
            </a:r>
            <a:r>
              <a:rPr lang="ru-RU" dirty="0" smtClean="0"/>
              <a:t>, первооткрыватель </a:t>
            </a:r>
            <a:r>
              <a:rPr lang="ru-RU" dirty="0" smtClean="0">
                <a:hlinkClick r:id="rId15" tooltip="Законы Кеплера"/>
              </a:rPr>
              <a:t>законов движения планет</a:t>
            </a:r>
            <a:r>
              <a:rPr lang="ru-RU" dirty="0" smtClean="0"/>
              <a:t> </a:t>
            </a:r>
            <a:r>
              <a:rPr lang="ru-RU" dirty="0" smtClean="0">
                <a:hlinkClick r:id="rId16" tooltip="Солнечная система"/>
              </a:rPr>
              <a:t>Солнечной системы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00562" y="3571876"/>
            <a:ext cx="3714776" cy="258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5715016"/>
            <a:ext cx="340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Движение планет вокруг Солнца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053" name="Picture 5" descr="C:\Users\Пользователь\Downloads\Space.Art.Wallpaper.1920x1080_02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85852" y="4143380"/>
            <a:ext cx="3047989" cy="1714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928662" y="1714488"/>
            <a:ext cx="1972453" cy="2709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трелка влево 10">
            <a:hlinkClick r:id="rId20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1074" name="Picture 2" descr="C:\Users\Пользователь\Desktop\Phisics\НПК Удодова Ю,Переходенко А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57554" y="1428736"/>
            <a:ext cx="235745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Блез </a:t>
            </a:r>
            <a:r>
              <a:rPr lang="ru-RU" sz="1400" b="1" dirty="0" err="1" smtClean="0"/>
              <a:t>Паска́ль</a:t>
            </a:r>
            <a:r>
              <a:rPr lang="ru-RU" sz="1400" dirty="0" smtClean="0"/>
              <a:t> (</a:t>
            </a:r>
            <a:r>
              <a:rPr lang="ru-RU" sz="1400" dirty="0" smtClean="0">
                <a:hlinkClick r:id="rId3" tooltip="Французский язык"/>
              </a:rPr>
              <a:t>фр.</a:t>
            </a:r>
            <a:r>
              <a:rPr lang="ru-RU" sz="1400" dirty="0" smtClean="0"/>
              <a:t> </a:t>
            </a:r>
            <a:r>
              <a:rPr lang="ru-RU" sz="1400" i="1" dirty="0" err="1" smtClean="0"/>
              <a:t>Blaise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Pascal</a:t>
            </a:r>
            <a:r>
              <a:rPr lang="ru-RU" sz="1400" dirty="0" smtClean="0"/>
              <a:t> </a:t>
            </a:r>
            <a:r>
              <a:rPr lang="ru-RU" sz="1400" dirty="0" err="1" smtClean="0">
                <a:hlinkClick r:id="rId4" tooltip="Международный фонетический алфавит"/>
              </a:rPr>
              <a:t>[blɛz pasˈkal</a:t>
            </a:r>
            <a:r>
              <a:rPr lang="ru-RU" sz="1400" dirty="0" smtClean="0">
                <a:hlinkClick r:id="rId4" tooltip="Международный фонетический алфавит"/>
              </a:rPr>
              <a:t>]</a:t>
            </a:r>
            <a:r>
              <a:rPr lang="ru-RU" sz="1400" dirty="0" smtClean="0"/>
              <a:t>; </a:t>
            </a:r>
            <a:r>
              <a:rPr lang="ru-RU" sz="1400" dirty="0" smtClean="0">
                <a:hlinkClick r:id="rId5" tooltip="19 июня"/>
              </a:rPr>
              <a:t>19 июня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6" tooltip="1623"/>
              </a:rPr>
              <a:t>1623</a:t>
            </a:r>
            <a:r>
              <a:rPr lang="ru-RU" sz="1400" dirty="0" smtClean="0"/>
              <a:t>, </a:t>
            </a:r>
            <a:r>
              <a:rPr lang="ru-RU" sz="1400" dirty="0" err="1" smtClean="0">
                <a:hlinkClick r:id="rId7" tooltip="Клермон-Ферран"/>
              </a:rPr>
              <a:t>Клермон-Ферран</a:t>
            </a:r>
            <a:r>
              <a:rPr lang="ru-RU" sz="1400" dirty="0" smtClean="0"/>
              <a:t>, </a:t>
            </a:r>
            <a:r>
              <a:rPr lang="ru-RU" sz="1400" dirty="0" smtClean="0">
                <a:hlinkClick r:id="rId8" tooltip="Средневековая Франция"/>
              </a:rPr>
              <a:t>Франция</a:t>
            </a:r>
            <a:r>
              <a:rPr lang="ru-RU" sz="1400" dirty="0" smtClean="0"/>
              <a:t> — </a:t>
            </a:r>
            <a:r>
              <a:rPr lang="ru-RU" sz="1400" dirty="0" smtClean="0">
                <a:hlinkClick r:id="rId9" tooltip="19 августа"/>
              </a:rPr>
              <a:t>19 августа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10" tooltip="1662"/>
              </a:rPr>
              <a:t>1662</a:t>
            </a:r>
            <a:r>
              <a:rPr lang="ru-RU" sz="1400" dirty="0" smtClean="0"/>
              <a:t>, </a:t>
            </a:r>
            <a:r>
              <a:rPr lang="ru-RU" sz="1400" dirty="0" smtClean="0">
                <a:hlinkClick r:id="rId11" tooltip="Париж"/>
              </a:rPr>
              <a:t>Париж</a:t>
            </a:r>
            <a:r>
              <a:rPr lang="ru-RU" sz="1400" dirty="0" smtClean="0"/>
              <a:t>, </a:t>
            </a:r>
            <a:r>
              <a:rPr lang="ru-RU" sz="1400" dirty="0" smtClean="0">
                <a:hlinkClick r:id="rId12" tooltip="Абсолютная монархия во Франции"/>
              </a:rPr>
              <a:t>Франция</a:t>
            </a:r>
            <a:r>
              <a:rPr lang="ru-RU" sz="1400" dirty="0" smtClean="0"/>
              <a:t>) — </a:t>
            </a:r>
            <a:r>
              <a:rPr lang="ru-RU" sz="1400" dirty="0" smtClean="0">
                <a:hlinkClick r:id="rId13" tooltip="Франция"/>
              </a:rPr>
              <a:t>французский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14" tooltip="Математик"/>
              </a:rPr>
              <a:t>математик</a:t>
            </a:r>
            <a:r>
              <a:rPr lang="ru-RU" sz="1400" dirty="0" smtClean="0"/>
              <a:t>, </a:t>
            </a:r>
            <a:r>
              <a:rPr lang="ru-RU" sz="1400" dirty="0" smtClean="0">
                <a:hlinkClick r:id="rId15" tooltip="Физик"/>
              </a:rPr>
              <a:t>физик</a:t>
            </a:r>
            <a:r>
              <a:rPr lang="ru-RU" sz="1400" dirty="0" smtClean="0"/>
              <a:t>, </a:t>
            </a:r>
            <a:r>
              <a:rPr lang="ru-RU" sz="1400" dirty="0" smtClean="0">
                <a:hlinkClick r:id="rId16" tooltip="Литература"/>
              </a:rPr>
              <a:t>литератор</a:t>
            </a:r>
            <a:r>
              <a:rPr lang="ru-RU" sz="1400" dirty="0" smtClean="0"/>
              <a:t> и </a:t>
            </a:r>
            <a:r>
              <a:rPr lang="ru-RU" sz="1400" dirty="0" smtClean="0">
                <a:hlinkClick r:id="rId17" tooltip="Философ"/>
              </a:rPr>
              <a:t>философ</a:t>
            </a:r>
            <a:r>
              <a:rPr lang="ru-RU" sz="1400" dirty="0" smtClean="0"/>
              <a:t>. Классик французской литературы, один из основателей </a:t>
            </a:r>
            <a:r>
              <a:rPr lang="ru-RU" sz="1400" dirty="0" smtClean="0">
                <a:hlinkClick r:id="rId18" tooltip="Математический анализ"/>
              </a:rPr>
              <a:t>математического анализа</a:t>
            </a:r>
            <a:r>
              <a:rPr lang="ru-RU" sz="1400" dirty="0" smtClean="0"/>
              <a:t>, </a:t>
            </a:r>
            <a:r>
              <a:rPr lang="ru-RU" sz="1400" dirty="0" smtClean="0">
                <a:hlinkClick r:id="rId19" tooltip="Теория вероятностей"/>
              </a:rPr>
              <a:t>теории вероятностей</a:t>
            </a:r>
            <a:r>
              <a:rPr lang="ru-RU" sz="1400" dirty="0" smtClean="0"/>
              <a:t> и </a:t>
            </a:r>
            <a:r>
              <a:rPr lang="ru-RU" sz="1400" dirty="0" smtClean="0">
                <a:hlinkClick r:id="rId20" tooltip="Проективная геометрия"/>
              </a:rPr>
              <a:t>проективной геометрии</a:t>
            </a:r>
            <a:r>
              <a:rPr lang="ru-RU" sz="1400" dirty="0" smtClean="0"/>
              <a:t>, создатель первых образцов счётной техники, автор </a:t>
            </a:r>
            <a:r>
              <a:rPr lang="ru-RU" sz="1400" dirty="0" smtClean="0">
                <a:hlinkClick r:id="rId21" tooltip="Основной закон гидростатики"/>
              </a:rPr>
              <a:t>основного закона</a:t>
            </a:r>
            <a:r>
              <a:rPr lang="ru-RU" sz="1400" dirty="0" smtClean="0"/>
              <a:t> </a:t>
            </a:r>
            <a:r>
              <a:rPr lang="ru-RU" sz="1400" dirty="0" smtClean="0">
                <a:hlinkClick r:id="rId22" tooltip="Гидростатика"/>
              </a:rPr>
              <a:t>гидростатики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57224" y="1357298"/>
            <a:ext cx="2457103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214414" y="4214818"/>
            <a:ext cx="2095500" cy="1933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357554" y="5715016"/>
            <a:ext cx="224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Треугольник Паскаля</a:t>
            </a:r>
            <a:endParaRPr lang="ru-RU" dirty="0"/>
          </a:p>
        </p:txBody>
      </p:sp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572132" y="1571612"/>
            <a:ext cx="3001198" cy="424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00430" y="714356"/>
            <a:ext cx="2847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Блез Паскаль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Стрелка влево 10">
            <a:hlinkClick r:id="rId26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2098" name="Picture 2" descr="C:\Users\Пользователь\Desktop\Phisics\НПК Удодова Ю,Переходенко А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785794"/>
            <a:ext cx="3971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Альберт Эйнштейн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785786" y="1357298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Альбе́рт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Эйнште́йн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" tooltip="Немецкий язык"/>
              </a:rPr>
              <a:t>нем.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de-D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Albert Einstein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 tooltip="МФА"/>
              </a:rPr>
              <a:t>МФА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" tooltip="Albert Einstein german.ogg"/>
              </a:rPr>
              <a:t>[ˈ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" tooltip="Albert Einstein german.ogg"/>
              </a:rPr>
              <a:t>albɐt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" tooltip="Albert Einstein german.ogg"/>
              </a:rPr>
              <a:t> ˈ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" tooltip="Albert Einstein german.ogg"/>
              </a:rPr>
              <a:t>aɪ̯nʃtaɪ̯n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" tooltip="Albert Einstein german.ogg"/>
              </a:rPr>
              <a:t>]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" tooltip="Файл:Albert Einstein german.ogg"/>
              </a:rPr>
              <a:t>i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r>
              <a:rPr kumimoji="0" lang="de-DE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"/>
              </a:rPr>
              <a:t>[1]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;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8" tooltip="14 марта"/>
              </a:rPr>
              <a:t>14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8" tooltip="14 марта"/>
              </a:rPr>
              <a:t>марта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9" tooltip="1879"/>
              </a:rPr>
              <a:t>1879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0" tooltip="Ульм"/>
              </a:rPr>
              <a:t>Ульм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1" tooltip="Королевство Вюртемберг"/>
              </a:rPr>
              <a:t>Вюртемберг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2" tooltip="Германская империя"/>
              </a:rPr>
              <a:t>Германия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—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3" tooltip="18 апреля"/>
              </a:rPr>
              <a:t>18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3" tooltip="18 апреля"/>
              </a:rPr>
              <a:t>апреля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4" tooltip="1955"/>
              </a:rPr>
              <a:t>1955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5" tooltip="Принстон (Нью-Джерси)"/>
              </a:rPr>
              <a:t>Принстон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6" tooltip="Нью-Джерси"/>
              </a:rPr>
              <a:t>Нью-Джерси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7" tooltip="США"/>
              </a:rPr>
              <a:t>США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 —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физик-теоретик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один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из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основателей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современной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8" tooltip="Теоретическая физика"/>
              </a:rPr>
              <a:t>теоретической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8" tooltip="Теоретическая физика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8" tooltip="Теоретическая физика"/>
              </a:rPr>
              <a:t>физики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лауреат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 tooltip="Нобелевская премия по физике"/>
              </a:rPr>
              <a:t>Нобелевской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 tooltip="Нобелевская премия по физике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 tooltip="Нобелевская премия по физике"/>
              </a:rPr>
              <a:t>премии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 tooltip="Нобелевская премия по физике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 tooltip="Нобелевская премия по физике"/>
              </a:rPr>
              <a:t>по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 tooltip="Нобелевская премия по физике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 tooltip="Нобелевская премия по физике"/>
              </a:rPr>
              <a:t>физике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0" tooltip="1921 год"/>
              </a:rPr>
              <a:t>1921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0" tooltip="1921 год"/>
              </a:rPr>
              <a:t>года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общественный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деятель-</a:t>
            </a: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1" tooltip="Гуманист"/>
              </a:rPr>
              <a:t>гуманист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785786" y="2928934"/>
            <a:ext cx="3357586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Эйнштейн — автор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2" tooltip="Список научных публикаций Альберта Эйнштейна"/>
              </a:rPr>
              <a:t>более 300 научных работ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по физике, а также около 150 книг и статей в области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3" tooltip="История науки"/>
              </a:rPr>
              <a:t>истории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4" tooltip="Философия науки"/>
              </a:rPr>
              <a:t>философии науки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5" tooltip="Публицистика"/>
              </a:rPr>
              <a:t>публицистики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и др. Он разработал несколько значительных физических теорий: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6" tooltip="Специальная теория относительности"/>
              </a:rPr>
              <a:t>Специальная теория относительности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7" tooltip="1905"/>
              </a:rPr>
              <a:t>1905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её рамках — закон взаимосвя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8" tooltip="Эквивалентность массы и энергии"/>
              </a:rPr>
              <a:t>зи массы и энергии: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9" tooltip="Общая теория относительности"/>
              </a:rPr>
              <a:t>Общая теория относительности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0" tooltip="1907"/>
              </a:rPr>
              <a:t>1907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1" tooltip="1916"/>
              </a:rPr>
              <a:t>1916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2" tooltip="Квантовая теория"/>
              </a:rPr>
              <a:t>Квантовая теория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3" tooltip="Фотоэффект"/>
              </a:rPr>
              <a:t>фотоэффекта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2101" name="Picture 5" descr="E=mc^2">
            <a:hlinkClick r:id="rId28" tooltip="Эквивалентность массы и энергии"/>
          </p:cNvPr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6205538" y="-136525"/>
            <a:ext cx="704850" cy="171450"/>
          </a:xfrm>
          <a:prstGeom prst="rect">
            <a:avLst/>
          </a:prstGeom>
          <a:noFill/>
        </p:spPr>
      </p:pic>
      <p:pic>
        <p:nvPicPr>
          <p:cNvPr id="132102" name="Picture 6" descr="C:\Users\Пользователь\Desktop\Phisics\1.jpg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5382729" y="928671"/>
            <a:ext cx="2865924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2103" name="Picture 7" descr="C:\Users\Пользователь\Desktop\Phisics\2.jpg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071934" y="3857628"/>
            <a:ext cx="3121020" cy="2278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трелка влево 10">
            <a:hlinkClick r:id="rId37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2098" name="Picture 2" descr="C:\Users\Пользователь\Desktop\Phisics\НПК Удодова Ю,Переходенко А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2101" name="Picture 5" descr="E=mc^2">
            <a:hlinkClick r:id="rId3" tooltip="Эквивалентность массы и энергии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5538" y="-136525"/>
            <a:ext cx="704850" cy="171450"/>
          </a:xfrm>
          <a:prstGeom prst="rect">
            <a:avLst/>
          </a:prstGeom>
          <a:noFill/>
        </p:spPr>
      </p:pic>
      <p:sp>
        <p:nvSpPr>
          <p:cNvPr id="11" name="Стрелка влево 10">
            <a:hlinkClick r:id="rId5" action="ppaction://hlinksldjump"/>
          </p:cNvPr>
          <p:cNvSpPr/>
          <p:nvPr/>
        </p:nvSpPr>
        <p:spPr>
          <a:xfrm>
            <a:off x="357158" y="6215082"/>
            <a:ext cx="642942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58416" y="1314472"/>
            <a:ext cx="7427168" cy="3897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использованных источников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Физика 7: учеб. для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общеобразоват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учреждений / Н.М.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Шахмаев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др. - М.:Мнемозина,2009;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8: учеб. для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учреждений / А.В.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Пёрышкин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М.: Дрофа, 2013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Поурочные разработки по физике: 8 класс. Изд.2-е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доп. / С.Е. Полянский- М.: ВАКО, 2004;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Уроки физики с применением информационных технологий. 7-11 классы. Методическое пособие /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З.В.Александрова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 – М.: Глобус, 2009.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</a:t>
            </a:r>
            <a:r>
              <a:rPr lang="ru-RU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Wikipedia</a:t>
            </a:r>
            <a:r>
              <a:rPr lang="ru-RU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org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66"/>
            <a:ext cx="8623460" cy="62151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142984"/>
            <a:ext cx="3357586" cy="4736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42976" y="1214422"/>
            <a:ext cx="335758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Свет – это электромагнитное  излучение,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 лишь та часть, которая воспринимается глазом, поэтому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свет называют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видимым излучением.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8623460" cy="62151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786446" y="714356"/>
            <a:ext cx="2500330" cy="15001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642910" y="571480"/>
          <a:ext cx="669133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57884" y="714356"/>
            <a:ext cx="2428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Источники света- тела, сами излучающие свет в окружающее пространство.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8623460" cy="62151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4714884"/>
            <a:ext cx="217715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42910" y="642918"/>
            <a:ext cx="67151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Естественные источники света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357298"/>
            <a:ext cx="1990757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286256"/>
            <a:ext cx="2643206" cy="198240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357298"/>
            <a:ext cx="2333647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2357430"/>
            <a:ext cx="3752447" cy="24955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6380" y="4143380"/>
            <a:ext cx="3427798" cy="226218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14480" y="3500438"/>
            <a:ext cx="2095514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6578" y="2643182"/>
            <a:ext cx="1539114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786314" y="1285860"/>
            <a:ext cx="1630324" cy="216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00364" y="1285860"/>
            <a:ext cx="1714512" cy="137160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66"/>
            <a:ext cx="8623460" cy="62151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714356"/>
            <a:ext cx="7118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Искусственные 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источники света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357298"/>
            <a:ext cx="34290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285860"/>
            <a:ext cx="3049527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7" name="Picture 1" descr="mhtml:file://C:\Users\Пользователь\Desktop\Phisics\анимашки\огонь.mht!http://www.gifpark.ru/Gifs/FIRE/4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3857628"/>
            <a:ext cx="3143272" cy="2357454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1714488"/>
            <a:ext cx="1789197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48" y="3643314"/>
            <a:ext cx="1986839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28860" y="3643314"/>
            <a:ext cx="3014219" cy="269557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Управляющая кнопка: домой 12">
            <a:hlinkClick r:id="rId10" action="ppaction://hlinksldjump" highlightClick="1"/>
          </p:cNvPr>
          <p:cNvSpPr/>
          <p:nvPr/>
        </p:nvSpPr>
        <p:spPr>
          <a:xfrm>
            <a:off x="785786" y="6357958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в начало 13">
            <a:hlinkClick r:id="rId11" action="ppaction://hlinksldjump" highlightClick="1"/>
          </p:cNvPr>
          <p:cNvSpPr/>
          <p:nvPr/>
        </p:nvSpPr>
        <p:spPr>
          <a:xfrm>
            <a:off x="357158" y="6357958"/>
            <a:ext cx="357190" cy="35719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86C2~1\AppData\Local\Temp\Rar$DI00.484\Fizika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Рисунок 9" descr="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041" y="-142900"/>
            <a:ext cx="9309041" cy="70009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429256" y="357166"/>
            <a:ext cx="2857520" cy="15001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43314"/>
            <a:ext cx="3662354" cy="2746766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286256"/>
            <a:ext cx="2638252" cy="1719261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4071942"/>
            <a:ext cx="2944389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1357298"/>
            <a:ext cx="3429024" cy="2304304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2000240"/>
            <a:ext cx="2928958" cy="2052774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428992" y="2143116"/>
            <a:ext cx="235745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928662" y="428604"/>
            <a:ext cx="3888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Приёмники света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3570" y="500042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-устройства, которые сами реагируют на падающий свет, преобразуя его.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832</Words>
  <Application>Microsoft Office PowerPoint</Application>
  <PresentationFormat>Экран (4:3)</PresentationFormat>
  <Paragraphs>209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Недостатки зрения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83</cp:revision>
  <dcterms:created xsi:type="dcterms:W3CDTF">2012-04-11T18:31:30Z</dcterms:created>
  <dcterms:modified xsi:type="dcterms:W3CDTF">2017-05-11T19:03:01Z</dcterms:modified>
</cp:coreProperties>
</file>