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63" r:id="rId9"/>
    <p:sldId id="264" r:id="rId10"/>
    <p:sldId id="265" r:id="rId11"/>
    <p:sldId id="259" r:id="rId12"/>
    <p:sldId id="261" r:id="rId13"/>
    <p:sldId id="262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6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83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982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822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0336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7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324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39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45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634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95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13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2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51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41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432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15F88-0E87-4D47-9CFD-CBAF80E3A87C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A454C4E-2856-48D2-86C1-7D8FFB64D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07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598" y="0"/>
            <a:ext cx="10221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30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763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" y="1"/>
            <a:ext cx="10149852" cy="71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3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22" y="609600"/>
            <a:ext cx="9204853" cy="61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4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22" y="609600"/>
            <a:ext cx="9204853" cy="61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2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22" y="609600"/>
            <a:ext cx="9204853" cy="61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22" y="609600"/>
            <a:ext cx="9204853" cy="61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0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22" y="609600"/>
            <a:ext cx="9204853" cy="61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3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6585" y="-1"/>
            <a:ext cx="9633541" cy="67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794929" cy="669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6418" cy="668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4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02422" cy="71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8908" y="0"/>
            <a:ext cx="6783092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08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4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39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7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"/>
            <a:ext cx="10025395" cy="67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82250" cy="703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1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25</cp:revision>
  <dcterms:created xsi:type="dcterms:W3CDTF">2015-10-24T15:50:03Z</dcterms:created>
  <dcterms:modified xsi:type="dcterms:W3CDTF">2017-08-18T10:35:50Z</dcterms:modified>
</cp:coreProperties>
</file>