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16F"/>
    <a:srgbClr val="512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E2038-3EE5-4C6F-8D6F-545480F85B0E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1AFA9-22B0-4894-ACD0-DCDD43E53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5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AFA9-22B0-4894-ACD0-DCDD43E53A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8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3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978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58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656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338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491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7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3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5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8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7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3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7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2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FA78-9307-499E-B79A-FA008135D72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D87903-F1DF-4B49-9531-DA09AF98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6854" y="957871"/>
            <a:ext cx="10181230" cy="164630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По страницам истории </a:t>
            </a:r>
            <a:r>
              <a:rPr lang="ru-RU" sz="3600" dirty="0" smtClean="0">
                <a:solidFill>
                  <a:srgbClr val="0070C0"/>
                </a:solidFill>
              </a:rPr>
              <a:t>Старого Оскола </a:t>
            </a:r>
            <a:r>
              <a:rPr lang="ru-RU" sz="3600" dirty="0" smtClean="0">
                <a:solidFill>
                  <a:srgbClr val="0070C0"/>
                </a:solidFill>
              </a:rPr>
              <a:t>в </a:t>
            </a:r>
            <a:r>
              <a:rPr lang="ru-RU" sz="3600" dirty="0" smtClean="0">
                <a:solidFill>
                  <a:srgbClr val="0070C0"/>
                </a:solidFill>
              </a:rPr>
              <a:t>документальном </a:t>
            </a:r>
            <a:r>
              <a:rPr lang="ru-RU" sz="3600" dirty="0" smtClean="0">
                <a:solidFill>
                  <a:srgbClr val="0070C0"/>
                </a:solidFill>
              </a:rPr>
              <a:t>романе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 Гурия Немченко «</a:t>
            </a:r>
            <a:r>
              <a:rPr lang="ru-RU" sz="3600" dirty="0" smtClean="0">
                <a:solidFill>
                  <a:srgbClr val="0070C0"/>
                </a:solidFill>
              </a:rPr>
              <a:t>Бригадир</a:t>
            </a:r>
            <a:r>
              <a:rPr lang="ru-RU" sz="3600" dirty="0" smtClean="0">
                <a:solidFill>
                  <a:srgbClr val="0070C0"/>
                </a:solidFill>
              </a:rPr>
              <a:t>»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94046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ctr"/>
            <a:r>
              <a:rPr lang="ru-RU" dirty="0" smtClean="0"/>
              <a:t>(История глубинки глазами журналиста)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Подготовила: Кондратенко В.В</a:t>
            </a:r>
          </a:p>
          <a:p>
            <a:pPr algn="r"/>
            <a:r>
              <a:rPr lang="ru-RU" dirty="0" smtClean="0"/>
              <a:t>МБОУ «ОО Знаменская школа»,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русского языка и литературы.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922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013279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 smtClean="0"/>
              <a:t>Спасибо за работу</a:t>
            </a:r>
            <a:br>
              <a:rPr lang="ru-RU" sz="4400" dirty="0" smtClean="0"/>
            </a:br>
            <a:r>
              <a:rPr lang="ru-RU" sz="4400" dirty="0" smtClean="0"/>
              <a:t> на внеклассном мероприятии!</a:t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Пока!    </a:t>
            </a:r>
            <a:r>
              <a:rPr lang="ru-RU" sz="4400" smtClean="0"/>
              <a:t>Пока!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7138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0734" y="609599"/>
            <a:ext cx="4271750" cy="5422711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Гарий</a:t>
            </a:r>
            <a:r>
              <a:rPr lang="ru-RU" dirty="0">
                <a:solidFill>
                  <a:srgbClr val="0070C0"/>
                </a:solidFill>
              </a:rPr>
              <a:t> (Гурий) Леонтьевич Немченко – писатель, переводчик, публицист и общественный деятель.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Родился </a:t>
            </a:r>
            <a:r>
              <a:rPr lang="ru-RU" dirty="0">
                <a:solidFill>
                  <a:srgbClr val="0070C0"/>
                </a:solidFill>
              </a:rPr>
              <a:t>в 1936 году на Кубани</a:t>
            </a:r>
            <a:r>
              <a:rPr lang="ru-RU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104" y="264010"/>
            <a:ext cx="6114197" cy="61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9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Книги, изданные Гарием Немченко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405" y="1310481"/>
            <a:ext cx="2235245" cy="3881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114" y="1930400"/>
            <a:ext cx="3420152" cy="5297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050" y="1243957"/>
            <a:ext cx="2213040" cy="3115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836" y="4090175"/>
            <a:ext cx="2297830" cy="37257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8387" y="1487818"/>
            <a:ext cx="2016544" cy="3071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1975" y="3429000"/>
            <a:ext cx="2274005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296" y="406400"/>
            <a:ext cx="4087944" cy="629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8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89997" cy="558648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Награды Гурия Немченко:</a:t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  <a:t>* </a:t>
            </a:r>
            <a: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 Почёта»</a:t>
            </a:r>
            <a:b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</a:t>
            </a:r>
            <a: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Всесоюзного совета профсоюзов</a:t>
            </a:r>
            <a:b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</a:t>
            </a:r>
            <a: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Николая Островского</a:t>
            </a:r>
            <a:b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</a:t>
            </a:r>
            <a: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Пушкина</a:t>
            </a:r>
            <a:b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</a:t>
            </a:r>
            <a: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«Казачий златоуст»</a:t>
            </a:r>
            <a:b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</a:t>
            </a:r>
            <a: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«Образ»</a:t>
            </a:r>
            <a:b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  <a: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премия имени Расула Гамзатова</a:t>
            </a:r>
            <a:b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</a:t>
            </a:r>
            <a: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премия «</a:t>
            </a:r>
            <a:r>
              <a:rPr lang="ru-RU" sz="3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Прохоровское</a:t>
            </a:r>
            <a: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поле»</a:t>
            </a:r>
            <a:b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</a:t>
            </a:r>
            <a: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культуры Республики Адыгея</a:t>
            </a: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5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3840"/>
            <a:ext cx="8596668" cy="1686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По страницам исторического романа «Бригадир» </a:t>
            </a:r>
            <a:r>
              <a:rPr lang="ru-RU" dirty="0" err="1" smtClean="0">
                <a:solidFill>
                  <a:schemeClr val="accent2"/>
                </a:solidFill>
              </a:rPr>
              <a:t>Гария</a:t>
            </a:r>
            <a:r>
              <a:rPr lang="ru-RU" dirty="0" smtClean="0">
                <a:solidFill>
                  <a:schemeClr val="accent2"/>
                </a:solidFill>
              </a:rPr>
              <a:t> Немченко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2720"/>
            <a:ext cx="11026986" cy="5933440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solidFill>
                  <a:srgbClr val="4411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 </a:t>
            </a:r>
            <a:r>
              <a:rPr lang="en-US" sz="3000" b="1" dirty="0" smtClean="0">
                <a:solidFill>
                  <a:srgbClr val="4411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000" b="1" dirty="0" smtClean="0">
                <a:solidFill>
                  <a:srgbClr val="4411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документальный роман.</a:t>
            </a:r>
          </a:p>
          <a:p>
            <a:r>
              <a:rPr lang="ru-RU" sz="3000" b="1" dirty="0" smtClean="0">
                <a:solidFill>
                  <a:srgbClr val="4411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герой – Шевченко Н.П., бывший мер г. Старый Оскол, в молодости работал на стройках Западной Сибири, был самым известным в СССР бригадиром; награжден правительственными наградами, вырос в крупного руководителя.</a:t>
            </a:r>
          </a:p>
          <a:p>
            <a:r>
              <a:rPr lang="ru-RU" sz="3000" b="1" dirty="0" smtClean="0">
                <a:solidFill>
                  <a:srgbClr val="4411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Тематика: дано ли нам сохранить «русский дух», нравственность, традиции предков, или это ушло в прошлое вместе с СССР.</a:t>
            </a:r>
          </a:p>
          <a:p>
            <a:r>
              <a:rPr lang="ru-RU" sz="3000" b="1" dirty="0" smtClean="0">
                <a:solidFill>
                  <a:srgbClr val="4411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художественный метод Гурия Немченко – это честность и мужество в описании событий и героев, не только потому что роман документальный: это попытка автора осмыслить фрагмент истории нашего государства.</a:t>
            </a:r>
          </a:p>
          <a:p>
            <a:endParaRPr lang="ru-RU" sz="3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25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 к роману «Бригадир»: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«</a:t>
            </a:r>
            <a:r>
              <a:rPr lang="ru-RU" sz="4000" dirty="0" err="1" smtClean="0">
                <a:solidFill>
                  <a:srgbClr val="0070C0"/>
                </a:solidFill>
              </a:rPr>
              <a:t>Стеречи</a:t>
            </a:r>
            <a:r>
              <a:rPr lang="ru-RU" sz="4000" dirty="0" smtClean="0">
                <a:solidFill>
                  <a:srgbClr val="0070C0"/>
                </a:solidFill>
              </a:rPr>
              <a:t> бережнее и </a:t>
            </a:r>
            <a:r>
              <a:rPr lang="ru-RU" sz="4000" dirty="0" err="1" smtClean="0">
                <a:solidFill>
                  <a:srgbClr val="0070C0"/>
                </a:solidFill>
              </a:rPr>
              <a:t>стояти</a:t>
            </a:r>
            <a:r>
              <a:rPr lang="ru-RU" sz="4000" dirty="0" smtClean="0">
                <a:solidFill>
                  <a:srgbClr val="0070C0"/>
                </a:solidFill>
              </a:rPr>
              <a:t> с коней не </a:t>
            </a:r>
            <a:r>
              <a:rPr lang="ru-RU" sz="4000" dirty="0" err="1" smtClean="0">
                <a:solidFill>
                  <a:srgbClr val="0070C0"/>
                </a:solidFill>
              </a:rPr>
              <a:t>сседая</a:t>
            </a:r>
            <a:r>
              <a:rPr lang="ru-RU" sz="4000" dirty="0" smtClean="0">
                <a:solidFill>
                  <a:srgbClr val="0070C0"/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</a:t>
            </a:r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Из царского приказа защитникам</a:t>
            </a:r>
          </a:p>
          <a:p>
            <a:pPr marL="0" indent="0" algn="r">
              <a:buNone/>
            </a:pPr>
            <a:r>
              <a:rPr lang="ru-RU" dirty="0" smtClean="0"/>
              <a:t> русских рубежей. 16 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38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04717"/>
            <a:ext cx="10918208" cy="64826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XV </a:t>
            </a:r>
            <a:r>
              <a:rPr lang="ru-RU" sz="3600" b="1" dirty="0" smtClean="0">
                <a:solidFill>
                  <a:srgbClr val="0070C0"/>
                </a:solidFill>
              </a:rPr>
              <a:t>Всемирный русский народный собор авторитетно утвердил объединяющие ценности: вера, справедливость, мир, свобода, единство, нравственность, достоинство, честность, патриотизм, солидарность, милосердие, семья, культура, национальные традиции, трудолюбие, самоограничение и </a:t>
            </a:r>
            <a:r>
              <a:rPr lang="ru-RU" sz="3600" b="1" dirty="0" err="1" smtClean="0">
                <a:solidFill>
                  <a:srgbClr val="0070C0"/>
                </a:solidFill>
              </a:rPr>
              <a:t>жервенность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Именно </a:t>
            </a:r>
            <a:r>
              <a:rPr lang="ru-RU" b="1" dirty="0">
                <a:solidFill>
                  <a:schemeClr val="tx1"/>
                </a:solidFill>
              </a:rPr>
              <a:t>об этом и идет речь в документальном романе </a:t>
            </a:r>
            <a:r>
              <a:rPr lang="ru-RU" b="1" dirty="0" err="1">
                <a:solidFill>
                  <a:schemeClr val="tx1"/>
                </a:solidFill>
              </a:rPr>
              <a:t>Гария</a:t>
            </a:r>
            <a:r>
              <a:rPr lang="ru-RU" b="1" dirty="0">
                <a:solidFill>
                  <a:schemeClr val="tx1"/>
                </a:solidFill>
              </a:rPr>
              <a:t> Немченко «Бригадир».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9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86855"/>
            <a:ext cx="8596668" cy="5454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Цитаты из романа «Бригадир»: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«…В области экономики и политики все на грешной нашей земле давно определено и поделено сильными мира сего – нам предстоит оставаться людьми в предложенных, что называется, обстоятельствах,- и об этом тоже моё печальное, но вовсе не без надежды в тоне, повествование…»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ru-RU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Гарий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Немченко</a:t>
            </a:r>
          </a:p>
        </p:txBody>
      </p:sp>
    </p:spTree>
    <p:extLst>
      <p:ext uri="{BB962C8B-B14F-4D97-AF65-F5344CB8AC3E}">
        <p14:creationId xmlns:p14="http://schemas.microsoft.com/office/powerpoint/2010/main" val="103025094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</TotalTime>
  <Words>307</Words>
  <Application>Microsoft Office PowerPoint</Application>
  <PresentationFormat>Широкоэкранный</PresentationFormat>
  <Paragraphs>28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Грань</vt:lpstr>
      <vt:lpstr>По страницам истории Старого Оскола в документальном романе  Гурия Немченко «Бригадир»</vt:lpstr>
      <vt:lpstr>Гарий (Гурий) Леонтьевич Немченко – писатель, переводчик, публицист и общественный деятель.  Родился в 1936 году на Кубани. </vt:lpstr>
      <vt:lpstr>Книги, изданные Гарием Немченко</vt:lpstr>
      <vt:lpstr>Презентация PowerPoint</vt:lpstr>
      <vt:lpstr>Награды Гурия Немченко: * орден «Знак Почёта» * премия Всесоюзного совета профсоюзов * премия имени Николая Островского * премия имени Пушкина * премия «Казачий златоуст» * премия «Образ» * Международная литературная премия имени Расула Гамзатова * Всероссийская литературная премия «Прохоровское поле» * Заслуженный работник культуры Республики Адыгея </vt:lpstr>
      <vt:lpstr>По страницам исторического романа «Бригадир» Гария Немченко</vt:lpstr>
      <vt:lpstr>Эпиграф к роману «Бригадир»:</vt:lpstr>
      <vt:lpstr>Презентация PowerPoint</vt:lpstr>
      <vt:lpstr>Презентация PowerPoint</vt:lpstr>
      <vt:lpstr>  Спасибо за работу  на внеклассном мероприятии!  Пока!    Пока!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страницам истории Староосколья</dc:title>
  <dc:creator>ACER</dc:creator>
  <cp:lastModifiedBy>ACER</cp:lastModifiedBy>
  <cp:revision>39</cp:revision>
  <dcterms:created xsi:type="dcterms:W3CDTF">2014-11-18T09:19:52Z</dcterms:created>
  <dcterms:modified xsi:type="dcterms:W3CDTF">2017-07-01T21:49:38Z</dcterms:modified>
</cp:coreProperties>
</file>