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9" r:id="rId12"/>
    <p:sldId id="270" r:id="rId13"/>
    <p:sldId id="267" r:id="rId14"/>
    <p:sldId id="26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9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7443" y="2086377"/>
            <a:ext cx="761141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ПРАЗДНИКИ В РОССИИ</a:t>
            </a:r>
          </a:p>
          <a:p>
            <a:pPr algn="ctr"/>
            <a:endParaRPr lang="bg-BG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 Р Е З Е Н Т А Ц И Я  -  В И К Т О Р И Н А</a:t>
            </a:r>
          </a:p>
          <a:p>
            <a:pPr algn="ctr"/>
            <a:endParaRPr lang="bg-BG" sz="40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bg-BG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bg-BG" sz="40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bg-BG" sz="20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Изготовил</a:t>
            </a:r>
            <a:r>
              <a:rPr lang="bg-BG" sz="2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: Бисерка Райчева</a:t>
            </a:r>
            <a:endParaRPr lang="bg-BG" sz="2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86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793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8305" y="172476"/>
            <a:ext cx="8033122" cy="51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4558" y="5628068"/>
            <a:ext cx="9079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12.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Этот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шуточный праздник возник в России совсем недавно. 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В 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какое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время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года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его 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отмечают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?</a:t>
            </a:r>
            <a:endParaRPr lang="bg-BG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18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8478" y="114534"/>
            <a:ext cx="8930819" cy="55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7571" y="5808372"/>
            <a:ext cx="8332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13. </a:t>
            </a:r>
            <a:r>
              <a:rPr lang="bg-BG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День Святого Валентина в России, как и во всём мире отмечают ................... .</a:t>
            </a:r>
            <a:endParaRPr lang="bg-BG" sz="2400" dirty="0">
              <a:solidFill>
                <a:schemeClr val="accent3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175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7302" y="154744"/>
            <a:ext cx="10058400" cy="565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3516" y="5814344"/>
            <a:ext cx="9465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В этот день в России принято дарить подарки.</a:t>
            </a:r>
          </a:p>
          <a:p>
            <a:pPr algn="ctr"/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14. Кому дарят 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эти подарки?</a:t>
            </a:r>
            <a:endParaRPr lang="bg-BG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76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3092" y="101600"/>
            <a:ext cx="9398000" cy="665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093" y="2228045"/>
            <a:ext cx="2215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15. </a:t>
            </a:r>
            <a:r>
              <a:rPr lang="bg-BG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 в этот день кто кому дарит подарки?</a:t>
            </a:r>
            <a:endParaRPr lang="bg-BG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41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229" y="18000"/>
            <a:ext cx="10260000" cy="68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6229" y="18000"/>
            <a:ext cx="68901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16. 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Каждый год в конце февраля или в начале марта русские празднуют целую неделю. Как называется этот праздник? </a:t>
            </a:r>
            <a:endParaRPr lang="bg-BG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874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45" y="140677"/>
            <a:ext cx="6480000" cy="43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1666" y="1913213"/>
            <a:ext cx="7272000" cy="4739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4592" y="334851"/>
            <a:ext cx="43659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17. </a:t>
            </a:r>
            <a:r>
              <a:rPr lang="bg-BG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Как русские отмечают Масленицу? Что они делают во время праздника? </a:t>
            </a:r>
            <a:endParaRPr lang="bg-BG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664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679" y="139870"/>
            <a:ext cx="7056000" cy="4706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9989" y="1690573"/>
            <a:ext cx="7452000" cy="498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455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2966" y="2904324"/>
            <a:ext cx="8208000" cy="3770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890" y="140678"/>
            <a:ext cx="6552000" cy="435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635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1736" y="101094"/>
            <a:ext cx="9144000" cy="60914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0613" y="6306183"/>
            <a:ext cx="10006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18. </a:t>
            </a:r>
            <a:r>
              <a:rPr lang="bg-BG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Какие блюда и лакомства русские готовят к Пасхе?</a:t>
            </a:r>
            <a:endParaRPr lang="bg-BG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57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4361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52" y="2851425"/>
            <a:ext cx="2343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1. </a:t>
            </a:r>
            <a:r>
              <a:rPr lang="bg-BG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КТО ЭТО?</a:t>
            </a:r>
            <a:endParaRPr lang="bg-BG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555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9145" y="126610"/>
            <a:ext cx="10058400" cy="5657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6073" y="5898523"/>
            <a:ext cx="8667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19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 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Где обычно православные русские встречают Пасху?</a:t>
            </a:r>
            <a:endParaRPr lang="bg-BG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995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447" y="0"/>
            <a:ext cx="9432000" cy="589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084" y="6027003"/>
            <a:ext cx="11788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20. 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Каждый год 9 мая в Москве проводится военный парад. Как называется этот праздник?</a:t>
            </a:r>
            <a:endParaRPr lang="bg-BG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61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9255" y="6027003"/>
            <a:ext cx="9453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21. 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В Москве на Славянской площади возвышается памятник. Кому этот помятник?</a:t>
            </a:r>
            <a:endParaRPr lang="bg-BG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400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3459" y="270022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944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7729" y="166351"/>
            <a:ext cx="9506109" cy="54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5753" y="5736102"/>
            <a:ext cx="10269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22. 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Это и день российского флага. 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А 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когда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национальный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праздник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Болгарии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?</a:t>
            </a:r>
            <a:endParaRPr lang="bg-BG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586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7710" y="0"/>
            <a:ext cx="8452872" cy="601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1130" y="6217920"/>
            <a:ext cx="9566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23. 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С каким событием связан этот праздник?</a:t>
            </a:r>
            <a:endParaRPr lang="bg-BG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395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5754" y="0"/>
            <a:ext cx="10058400" cy="5657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9988" y="5936566"/>
            <a:ext cx="9200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24. 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Что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это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за </a:t>
            </a:r>
            <a:r>
              <a:rPr lang="bg-BG" sz="2400" smtClean="0">
                <a:solidFill>
                  <a:srgbClr val="FFC000"/>
                </a:solidFill>
                <a:latin typeface="Arial Black" panose="020B0A04020102020204" pitchFamily="34" charset="0"/>
              </a:rPr>
              <a:t>праздник</a:t>
            </a:r>
            <a:r>
              <a:rPr lang="bg-BG" sz="2400" smtClean="0">
                <a:solidFill>
                  <a:srgbClr val="FFC000"/>
                </a:solidFill>
                <a:latin typeface="Arial Black" panose="020B0A04020102020204" pitchFamily="34" charset="0"/>
              </a:rPr>
              <a:t>? 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Какой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праздник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соответствует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ему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в 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Болгарии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?</a:t>
            </a:r>
            <a:endParaRPr lang="bg-BG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373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3493" y="143943"/>
            <a:ext cx="10058400" cy="5441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9859" y="5705341"/>
            <a:ext cx="883490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2.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Что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празднуют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люди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?</a:t>
            </a:r>
            <a:endParaRPr lang="bg-BG" sz="24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endParaRPr lang="bg-BG" sz="9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3.</a:t>
            </a:r>
            <a:r>
              <a:rPr lang="bg-BG" sz="24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Где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это происходит?</a:t>
            </a:r>
            <a:endParaRPr lang="bg-BG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8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3552" y="109903"/>
            <a:ext cx="10048000" cy="565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446" y="5992837"/>
            <a:ext cx="9481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4. Что это?     5. Где находится?</a:t>
            </a:r>
            <a:endParaRPr lang="bg-BG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517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9839" y="0"/>
            <a:ext cx="7602191" cy="583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5460" y="1777285"/>
            <a:ext cx="217652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>
                <a:solidFill>
                  <a:srgbClr val="FFFF00"/>
                </a:solidFill>
                <a:latin typeface="Arial Black" panose="020B0A04020102020204" pitchFamily="34" charset="0"/>
              </a:rPr>
              <a:t>6. 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каком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месяце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бывает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веселый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русский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праздник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Святки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?</a:t>
            </a:r>
            <a:endParaRPr lang="bg-BG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xmlns="" val="11632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750" y="163538"/>
            <a:ext cx="11470582" cy="46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7735" y="5076257"/>
            <a:ext cx="9968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Это ряженые (маскирани), которые обходят дома односельчан (на съселяните</a:t>
            </a:r>
            <a:r>
              <a:rPr lang="bg-BG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) на </a:t>
            </a:r>
            <a:r>
              <a:rPr lang="bg-BG" sz="2400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Святки</a:t>
            </a:r>
            <a:r>
              <a:rPr lang="bg-BG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. </a:t>
            </a:r>
            <a:endParaRPr lang="bg-BG" sz="2400" dirty="0" smtClean="0">
              <a:solidFill>
                <a:schemeClr val="accent3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7. Что они делают? </a:t>
            </a:r>
          </a:p>
          <a:p>
            <a:pPr algn="ctr"/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8. С </a:t>
            </a:r>
            <a:r>
              <a:rPr lang="bg-BG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каким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болгарским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праздником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это связано?</a:t>
            </a:r>
            <a:endParaRPr lang="bg-BG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66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236" y="18000"/>
            <a:ext cx="10298426" cy="68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1087" y="180304"/>
            <a:ext cx="6748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Это православный праздник Крещение Господне</a:t>
            </a:r>
            <a:endParaRPr lang="bg-BG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4904" y="4958366"/>
            <a:ext cx="44758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  <a:r>
              <a:rPr lang="bg-BG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 </a:t>
            </a:r>
            <a:r>
              <a:rPr lang="bg-BG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Какой болгарский церковный праздник соответствует празднику Крещение? </a:t>
            </a:r>
          </a:p>
          <a:p>
            <a:pPr algn="ctr"/>
            <a:endParaRPr lang="bg-BG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804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1397" y="163901"/>
            <a:ext cx="7716480" cy="51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6054" y="5473521"/>
            <a:ext cx="6787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10. </a:t>
            </a:r>
            <a:r>
              <a:rPr lang="bg-BG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Чем отличается болгарский праздник Богоявления от русского праздника Крещение Господне? </a:t>
            </a:r>
            <a:endParaRPr lang="bg-BG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44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0" y="130126"/>
            <a:ext cx="7440000" cy="55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3042" y="5834129"/>
            <a:ext cx="8564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11. Как </a:t>
            </a:r>
            <a:r>
              <a:rPr lang="bg-BG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еще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называется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праздник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bg-BG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студентов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в </a:t>
            </a:r>
            <a:r>
              <a:rPr lang="bg-BG" sz="24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России</a:t>
            </a:r>
            <a:r>
              <a:rPr lang="bg-BG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?</a:t>
            </a:r>
            <a:endParaRPr lang="bg-BG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29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183</TotalTime>
  <Words>313</Words>
  <Application>Microsoft Office PowerPoint</Application>
  <PresentationFormat>По избор</PresentationFormat>
  <Paragraphs>34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26</vt:i4>
      </vt:variant>
    </vt:vector>
  </HeadingPairs>
  <TitlesOfParts>
    <vt:vector size="27" baseType="lpstr">
      <vt:lpstr>Circuit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57</cp:revision>
  <dcterms:created xsi:type="dcterms:W3CDTF">2020-02-06T15:02:40Z</dcterms:created>
  <dcterms:modified xsi:type="dcterms:W3CDTF">2021-01-26T21:43:20Z</dcterms:modified>
</cp:coreProperties>
</file>