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Презентация к уроку</a:t>
            </a:r>
            <a:r>
              <a:rPr lang="en-US" sz="3200" b="1" dirty="0" smtClean="0">
                <a:solidFill>
                  <a:srgbClr val="002060"/>
                </a:solidFill>
              </a:rPr>
              <a:t> Culture Corner 4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УМК </a:t>
            </a:r>
            <a:r>
              <a:rPr lang="en-US" sz="3200" b="1" dirty="0" smtClean="0">
                <a:solidFill>
                  <a:srgbClr val="002060"/>
                </a:solidFill>
              </a:rPr>
              <a:t>Spotlight </a:t>
            </a:r>
            <a:r>
              <a:rPr lang="ru-RU" sz="3200" b="1" dirty="0" smtClean="0">
                <a:solidFill>
                  <a:srgbClr val="002060"/>
                </a:solidFill>
              </a:rPr>
              <a:t>для 8 класса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“ English Traditional Costumes”.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21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4896000" cy="3667267"/>
          </a:xfrm>
        </p:spPr>
      </p:pic>
      <p:sp>
        <p:nvSpPr>
          <p:cNvPr id="6" name="TextBox 5"/>
          <p:cNvSpPr txBox="1"/>
          <p:nvPr/>
        </p:nvSpPr>
        <p:spPr>
          <a:xfrm>
            <a:off x="571472" y="6072206"/>
            <a:ext cx="8060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Петрова Т.Н., учитель английского языка СОШ  №5  г. Петрозаводска.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55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The countries of the UK.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916832"/>
            <a:ext cx="1876425" cy="24384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729" y="5589056"/>
            <a:ext cx="1800000" cy="108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729" y="3835084"/>
            <a:ext cx="2100000" cy="126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2" y="3803408"/>
            <a:ext cx="1344102" cy="147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45184"/>
            <a:ext cx="2100000" cy="126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332" y="4689056"/>
            <a:ext cx="1965000" cy="144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332" y="332656"/>
            <a:ext cx="2592000" cy="1296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2235" y="1151323"/>
            <a:ext cx="66093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What parts does the UK consist of?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UK consists of England, Scotland,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Wales and Northern Ireland.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What cities are the capitals of these parts?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(London, Cardiff, Edinburgh and Dublin are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capitals of these parts.)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94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Vocabulary, Culture Corner 4.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Apron, check, cloak,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distinctive, embroidery,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Fringed, kilt, pad, pin,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 pleat, secure, specific,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shawl, tartan, waist.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3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Traditional Costumes in the UK. 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dirty="0" smtClean="0">
                <a:solidFill>
                  <a:srgbClr val="002060"/>
                </a:solidFill>
              </a:rPr>
              <a:t>SB, p.6, ex.2.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07695"/>
            <a:ext cx="1512000" cy="252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261" y="1598954"/>
            <a:ext cx="1895475" cy="24098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64" y="4107695"/>
            <a:ext cx="2531253" cy="252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1772816"/>
            <a:ext cx="676819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What do female dancers usually wear?</a:t>
            </a:r>
          </a:p>
          <a:p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What are the patterns on their clothes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based on?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8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The Scottish Kilt.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97424"/>
            <a:ext cx="1762125" cy="25908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17" y="3645024"/>
            <a:ext cx="1581150" cy="2895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124744"/>
            <a:ext cx="1590675" cy="2876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398255"/>
            <a:ext cx="66870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What is the best known costume in the UK?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What were kilts?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What other parts were included 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in the costume?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Is the kilt still worn today?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00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The Welsh traditional costume.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123209"/>
            <a:ext cx="1999999" cy="2520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7" y="4123209"/>
            <a:ext cx="1619999" cy="252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24" y="1385416"/>
            <a:ext cx="1733550" cy="2638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3497" y="1340768"/>
            <a:ext cx="73976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What parts were included in the costume?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How was the shawl worn?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What did ladies carry?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0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The costume for Morris dancing.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515" y="1542856"/>
            <a:ext cx="1876425" cy="24384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515306"/>
            <a:ext cx="3052046" cy="198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477206"/>
            <a:ext cx="2911137" cy="198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1484784"/>
            <a:ext cx="64576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When are Morris dances performed?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What do the dancers wear?</a:t>
            </a:r>
          </a:p>
          <a:p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What are their hats decorated with?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4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Tell about costumes in the UK.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A.  In Ireland female dancers wear …..   The patterns ……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B.  The best known ….. Kilts were ….. Each clan ……   The kilt is still…..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C.  Welsh women in the past …. A shawl …. The outfit ……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D.  Morris dances are performed …… The dancers wear …..  Their hats are decorated ……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3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к уроку Culture Corner 4  УМК Spotlight для 8 класса “ English Traditional Costumes”.</vt:lpstr>
      <vt:lpstr>The countries of the UK. </vt:lpstr>
      <vt:lpstr>Vocabulary, Culture Corner 4.  </vt:lpstr>
      <vt:lpstr>Traditional Costumes in the UK.  SB, p.6, ex.2.</vt:lpstr>
      <vt:lpstr>The Scottish Kilt.</vt:lpstr>
      <vt:lpstr>The Welsh traditional costume.</vt:lpstr>
      <vt:lpstr>The costume for Morris dancing.</vt:lpstr>
      <vt:lpstr>Tell about costumes in the UK.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Continuous Passive.  (am, is, are being + III, ed).</dc:title>
  <dc:creator>Татьяна</dc:creator>
  <cp:lastModifiedBy>Татьяна</cp:lastModifiedBy>
  <cp:revision>32</cp:revision>
  <dcterms:created xsi:type="dcterms:W3CDTF">2018-01-20T15:43:02Z</dcterms:created>
  <dcterms:modified xsi:type="dcterms:W3CDTF">2019-09-13T17:41:44Z</dcterms:modified>
</cp:coreProperties>
</file>