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60" r:id="rId3"/>
    <p:sldId id="272" r:id="rId4"/>
    <p:sldId id="268" r:id="rId5"/>
    <p:sldId id="259" r:id="rId6"/>
    <p:sldId id="258" r:id="rId7"/>
    <p:sldId id="282" r:id="rId8"/>
    <p:sldId id="262" r:id="rId9"/>
    <p:sldId id="273" r:id="rId10"/>
    <p:sldId id="265" r:id="rId11"/>
    <p:sldId id="280" r:id="rId12"/>
    <p:sldId id="275" r:id="rId13"/>
    <p:sldId id="279" r:id="rId14"/>
    <p:sldId id="281" r:id="rId15"/>
    <p:sldId id="267" r:id="rId16"/>
    <p:sldId id="276" r:id="rId17"/>
    <p:sldId id="271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134D9-8030-401A-9894-EFE234920F1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F34E-ADCE-46A8-8BC9-3683AFE9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71523-23BA-4A83-9138-B64856F0A07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9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4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F040-2474-4F2B-ABF1-483D820E313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1B3E-C9CD-422C-81ED-F109F606934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86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s.yandex.ru/yandsearch?source=wiz&amp;uinfo=sw-1423-sh-752-fw-1198-fh-546-pd-1&amp;p=2&amp;text=%D0%B0%D0%BD%D0%B8%D0%BC%D0%B8%D1%80%D0%BE%D0%B2%D0%B0%D0%BD%D0%BD%D1%8B%D0%B5%20%D1%80%D0%B8%D1%81%D1%83%D0%BD%D0%BA%D0%B8%20%D0%BA%20%D1%84%D0%B8%D0%B7%D0%B8%D0%BA%D0%B5&amp;noreask=1&amp;pos=85&amp;rpt=simage&amp;lr=36&amp;img_url=http://sch121.edusite.ru/images/ee383358c49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index.php?item=rebus_generator&amp;slovo=&#1044;&#1040;&#1042;&#1051;&#1045;&#1053;&#1048;&#1045;&amp;skip=1&amp;mode=1" TargetMode="External"/><Relationship Id="rId2" Type="http://schemas.openxmlformats.org/officeDocument/2006/relationships/hyperlink" Target="http://img-fotki.yandex.ru/get/4703/dushechkadusha.0/0_5cc0e_d3fc832d_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ycast.ru/uploads/2009/07/6/1091373.gif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mobibar.ru/uploads/posts/2012-09/1347367790_hd-fire-live-wallpaper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02.74335s012.edusite.ru/images/ee383358c499.png" TargetMode="External"/><Relationship Id="rId2" Type="http://schemas.openxmlformats.org/officeDocument/2006/relationships/hyperlink" Target="http://learning.9151394.ru/course/view.php?id=3603&amp;topic=2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&#1087;&#1088;&#1086;&#1077;&#1082;&#1090;-&#1090;&#1077;&#1087;&#1083;&#1072;.&#1088;&#1092;/wp-content/uploads/2015/04/5a9edc54cb779bc92481d79bf19147f8.jpg" TargetMode="External"/><Relationship Id="rId4" Type="http://schemas.openxmlformats.org/officeDocument/2006/relationships/hyperlink" Target="http://dl.mehrad-co.com/src/Gallery/PritablePhoto/Photo/Book/Book-17-www.mehrad-co.com(L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908" y="4509120"/>
            <a:ext cx="77631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8класс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Апрельская Валентина Ивановна,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МБОУ « СОШ № 11»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Рыздвяный ИМРСК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28384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www.torcasiofirewoodco.com/publishImages/index~~element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2" y="1916832"/>
            <a:ext cx="31761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32656" y="-1107504"/>
            <a:ext cx="90364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топлива</a:t>
            </a:r>
            <a:r>
              <a:rPr lang="ru-RU" sz="19900" b="1" dirty="0">
                <a:solidFill>
                  <a:prstClr val="white"/>
                </a:solidFill>
                <a:latin typeface="verdana"/>
              </a:rPr>
              <a:t> </a:t>
            </a:r>
            <a:endParaRPr lang="ru-RU" sz="19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 rot="13349437">
            <a:off x="4508091" y="1727262"/>
            <a:ext cx="1264600" cy="3092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17075" y="1616435"/>
            <a:ext cx="8640960" cy="3218294"/>
            <a:chOff x="251520" y="1578858"/>
            <a:chExt cx="8640960" cy="3218294"/>
          </a:xfrm>
        </p:grpSpPr>
        <p:sp>
          <p:nvSpPr>
            <p:cNvPr id="2" name="Овал 1"/>
            <p:cNvSpPr/>
            <p:nvPr/>
          </p:nvSpPr>
          <p:spPr>
            <a:xfrm>
              <a:off x="251520" y="1578858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</p:txBody>
        </p:sp>
        <p:sp>
          <p:nvSpPr>
            <p:cNvPr id="4" name="Овал 3"/>
            <p:cNvSpPr/>
            <p:nvPr/>
          </p:nvSpPr>
          <p:spPr>
            <a:xfrm>
              <a:off x="1754972" y="2057704"/>
              <a:ext cx="2324412" cy="2272660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342227" y="3499267"/>
              <a:ext cx="1349454" cy="12978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248632" y="2117755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452320" y="2899102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796136" y="2066602"/>
              <a:ext cx="2448272" cy="2394266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36574" y="2663570"/>
              <a:ext cx="18389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219952" y="3426645"/>
              <a:ext cx="1150590" cy="30924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22039" y="5255041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01375" y="5455096"/>
            <a:ext cx="394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5525" y="5180999"/>
            <a:ext cx="1088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9314" y="539354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=</a:t>
            </a:r>
            <a:endParaRPr lang="ru-RU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82762" y="5273332"/>
            <a:ext cx="17107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3820" y="5533028"/>
            <a:ext cx="1073150" cy="19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17798" y="5390068"/>
            <a:ext cx="394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45453" y="5229200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731" y="-220267"/>
            <a:ext cx="1332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ежегодно производят 300 000 000 000 т кислорода.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старте одной лишь ракеты сжигается в качестве топлива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 до 1000 т жидкого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12484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88640"/>
            <a:ext cx="7776864" cy="18219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теплота сгорания топлива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4943" y="2102122"/>
            <a:ext cx="82296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изическая величина, показывающая, какое количество теплоты выделяется при полном сгорании топлива массой 1 кг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Обозначение: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-удельная теплота сгорания топлива</a:t>
            </a:r>
          </a:p>
          <a:p>
            <a:pPr marL="0" indent="0" eaLnBrk="1" hangingPunct="1"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Единица: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Дж/кг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ые круглые скобки 1"/>
          <p:cNvSpPr/>
          <p:nvPr/>
        </p:nvSpPr>
        <p:spPr>
          <a:xfrm>
            <a:off x="4860032" y="4365104"/>
            <a:ext cx="648072" cy="3600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круглая скобка 2"/>
          <p:cNvSpPr/>
          <p:nvPr/>
        </p:nvSpPr>
        <p:spPr>
          <a:xfrm>
            <a:off x="5035478" y="4365104"/>
            <a:ext cx="144016" cy="3600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4644008" y="4365104"/>
            <a:ext cx="391470" cy="3600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5796136" y="4545124"/>
            <a:ext cx="360040" cy="39604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Используя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постройте цветную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столбчатую диаграмму для удельной теплоты сгорания дров, спирта, нефти, водорода, выбрав масштаб следующим образом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 — 1 клетка,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высота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мм соответствует 10 Дж.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03189"/>
              </p:ext>
            </p:extLst>
          </p:nvPr>
        </p:nvGraphicFramePr>
        <p:xfrm>
          <a:off x="539552" y="332656"/>
          <a:ext cx="8208912" cy="5920100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4533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Удельная теплота сгорания топлива, МДж/кг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Бытовой газ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 (берёза, сосна)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Дизельное топливо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Каменный уголь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Керосин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Порох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газ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– 46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 для реактивных самолетов (ТС–1)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Торф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</a:p>
                  </a:txBody>
                  <a:tcPr marL="13312" marR="13312" marT="13312" marB="13312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3312" marR="13312" marT="13312" marB="1331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492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040237" y="6381328"/>
            <a:ext cx="756700" cy="287295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764704"/>
            <a:ext cx="5184576" cy="22370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 m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8" name="Picture 4" descr="http://stavgorod.ru/assets/components/stavgorod/connector2.php?action=web/getfile&amp;filename=11429&amp;ld=14985&amp;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r="16522"/>
          <a:stretch/>
        </p:blipFill>
        <p:spPr bwMode="auto">
          <a:xfrm>
            <a:off x="3563888" y="3429000"/>
            <a:ext cx="2536912" cy="278243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80928"/>
            <a:ext cx="71794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и решить 2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урока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04">
            <a:off x="6273949" y="409277"/>
            <a:ext cx="13223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5" name="Picture 2" descr="http://www.torcasiofirewoodco.com/publishImages/index~~element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31761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59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506/133038111.2b/0_88911_7bcdd40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2726845"/>
            <a:ext cx="2958732" cy="30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714329"/>
            <a:ext cx="61414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5400" b="1" kern="0" dirty="0">
              <a:ln w="50800"/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kern="0" dirty="0">
                <a:ln w="50800"/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</p:txBody>
      </p:sp>
      <p:sp>
        <p:nvSpPr>
          <p:cNvPr id="4" name="Овал 3">
            <a:hlinkClick r:id="" action="ppaction://hlinkshowjump?jump=endshow" highlightClick="1"/>
          </p:cNvPr>
          <p:cNvSpPr/>
          <p:nvPr/>
        </p:nvSpPr>
        <p:spPr>
          <a:xfrm>
            <a:off x="8370514" y="6165304"/>
            <a:ext cx="305942" cy="2872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804248" y="6165304"/>
            <a:ext cx="756700" cy="287295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www.playcast.ru/uploads/2009/07/16/109137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36" y="548680"/>
            <a:ext cx="1131864" cy="188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72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7176 L 0.16893 0.15069 C 0.20556 0.16829 0.2599 0.17824 0.31684 0.17824 C 0.38212 0.17824 0.43386 0.16829 0.47014 0.15069 L 0.64462 0.0717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11521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4400" b="1" kern="0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4400" b="1" kern="0" dirty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114" y="2805861"/>
            <a:ext cx="8721374" cy="37914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</a:t>
            </a:r>
            <a: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Анимация</a:t>
            </a:r>
            <a:r>
              <a:rPr lang="ru-RU" sz="2400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http://img-fotki.yandex.ru/get/4703/dushechkadusha.0/0_5cc0e_d3fc832d_L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Генератор </a:t>
            </a: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ребусов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http://rebus1.com/index.php?item=rebus_generator&amp;slovo=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ДАВЛЕНИЕ&amp;</a:t>
            </a:r>
            <a:r>
              <a:rPr lang="en-US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skip=1&amp;mode=1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4.Анимация на титульном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www.mobibar.ru/uploads/posts/2012-09/1347367790_hd-fire-live-wallpaper.jpg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аталог статей - 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-1"/>
          <a:stretch/>
        </p:blipFill>
        <p:spPr bwMode="auto">
          <a:xfrm>
            <a:off x="2915817" y="1196752"/>
            <a:ext cx="3312368" cy="1393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028384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75057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огня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http://www.playcast.ru/uploads/2009/07/6/1091373.gif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64" y="2967335"/>
            <a:ext cx="880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550" y="620688"/>
            <a:ext cx="8611930" cy="3847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kern="0" dirty="0">
              <a:solidFill>
                <a:srgbClr val="0C2B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400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Картинка. </a:t>
            </a:r>
            <a: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Звонок с урока.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http://02.74335s012.edusite.ru/images/ee383358c499.png</a:t>
            </a:r>
            <a:r>
              <a:rPr lang="ru-RU" sz="20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раскрытая. </a:t>
            </a:r>
            <a:r>
              <a:rPr lang="en-US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http://dl.mehrad-co.com/src/Gallery/PritablePhoto/Photo/Book/Book-17-www.mehrad-co.com(L).jpg</a:t>
            </a:r>
            <a: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400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Пёрышкин</a:t>
            </a: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Физика, 8</a:t>
            </a: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класс: М. – </a:t>
            </a:r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Дрофа, 2012</a:t>
            </a:r>
          </a:p>
          <a:p>
            <a:r>
              <a:rPr lang="ru-RU" sz="24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Котёнок на батарее. </a:t>
            </a:r>
            <a:r>
              <a:rPr lang="en-US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проект-</a:t>
            </a:r>
            <a:r>
              <a:rPr lang="ru-RU" sz="2000" kern="0" dirty="0" err="1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тепла.рф</a:t>
            </a:r>
            <a:r>
              <a:rPr lang="ru-RU" sz="20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000" kern="0" dirty="0" err="1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wp</a:t>
            </a:r>
            <a:r>
              <a:rPr lang="en-US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-content/uploads/2015/04/5a9edc54cb779bc92481d79bf19147f8.jpg</a:t>
            </a:r>
            <a:r>
              <a:rPr lang="ru-RU" sz="2000" kern="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kern="0" dirty="0">
              <a:solidFill>
                <a:srgbClr val="0C2B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Каталог статей - 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-1"/>
          <a:stretch/>
        </p:blipFill>
        <p:spPr bwMode="auto">
          <a:xfrm>
            <a:off x="2929529" y="5013176"/>
            <a:ext cx="3312368" cy="1393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208404" y="6165304"/>
            <a:ext cx="468052" cy="287295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3708" y="188640"/>
            <a:ext cx="9144000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endParaRPr lang="ru-RU" sz="2400" b="1" kern="0" dirty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kern="0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kern="0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Мультимедийная презентация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4000" b="1" kern="0" dirty="0" smtClean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4000" b="1" kern="0" dirty="0" smtClean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4000" b="1" kern="0" dirty="0" smtClean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талог статей -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-1"/>
          <a:stretch/>
        </p:blipFill>
        <p:spPr bwMode="auto">
          <a:xfrm>
            <a:off x="3419872" y="5481647"/>
            <a:ext cx="2628265" cy="110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1200" dirty="0"/>
          </a:p>
        </p:txBody>
      </p:sp>
      <p:pic>
        <p:nvPicPr>
          <p:cNvPr id="6146" name="Picture 2" descr="http://www.torcasiofirewoodco.com/publishImages/index~~element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1594"/>
            <a:ext cx="31761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664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Кнопки - помощницы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69156"/>
              </p:ext>
            </p:extLst>
          </p:nvPr>
        </p:nvGraphicFramePr>
        <p:xfrm>
          <a:off x="323528" y="1807672"/>
          <a:ext cx="8568952" cy="305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112"/>
                <a:gridCol w="6369840"/>
              </a:tblGrid>
              <a:tr h="6230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Триггеры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видов топлива на слайде № 8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условий горения на слайде № 9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предыдущему слайду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следующему</a:t>
                      </a:r>
                      <a:r>
                        <a:rPr lang="ru-RU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слайду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Кнопка завершения показа слайдов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1390905" y="3140968"/>
            <a:ext cx="756700" cy="287295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407476" y="3717032"/>
            <a:ext cx="720080" cy="287295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Овал 10">
            <a:hlinkClick r:id="" action="ppaction://hlinkshowjump?jump=endshow" highlightClick="1"/>
          </p:cNvPr>
          <p:cNvSpPr/>
          <p:nvPr/>
        </p:nvSpPr>
        <p:spPr>
          <a:xfrm>
            <a:off x="1614545" y="4437112"/>
            <a:ext cx="305942" cy="2872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1259632" y="2420888"/>
            <a:ext cx="288032" cy="288032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5824285"/>
          </a:xfrm>
          <a:gradFill flip="none" rotWithShape="1">
            <a:gsLst>
              <a:gs pos="44000">
                <a:srgbClr val="FFC696"/>
              </a:gs>
              <a:gs pos="25000">
                <a:srgbClr val="FFC492"/>
              </a:gs>
              <a:gs pos="9000">
                <a:srgbClr val="F26D00"/>
              </a:gs>
              <a:gs pos="56000">
                <a:schemeClr val="accent6">
                  <a:lumMod val="60000"/>
                  <a:lumOff val="40000"/>
                </a:schemeClr>
              </a:gs>
              <a:gs pos="67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altLang="ru-RU" b="1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Здравствуйте</a:t>
            </a:r>
            <a:r>
              <a:rPr lang="ru-RU" altLang="ru-RU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ru-RU" altLang="ru-RU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ru-RU" altLang="ru-RU" sz="3600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kern="12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Здравствуйте, дорогие любители экспериментов, игр и научных знаний!</a:t>
            </a:r>
            <a:endParaRPr lang="ru-RU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Групка от 90 до 80 * Calorizator.ru - Форум про здоровье. Дневники питания, счетчик калорий.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1262380" cy="1266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28384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16310" y="764704"/>
            <a:ext cx="2133600" cy="365125"/>
          </a:xfrm>
        </p:spPr>
        <p:txBody>
          <a:bodyPr/>
          <a:lstStyle/>
          <a:p>
            <a:pPr algn="ctr"/>
            <a:fld id="{22E439EF-9540-4C16-B410-4EA1ED459433}" type="datetime1">
              <a:rPr lang="ru-RU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23.03.2016</a:t>
            </a:fld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4729757"/>
            <a:ext cx="13223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7494" y="1713320"/>
            <a:ext cx="7837102" cy="3186504"/>
            <a:chOff x="1331640" y="1692042"/>
            <a:chExt cx="7446192" cy="3186504"/>
          </a:xfrm>
        </p:grpSpPr>
        <p:pic>
          <p:nvPicPr>
            <p:cNvPr id="4" name="Рисунок 1" descr="ребусы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56048"/>
              <a:ext cx="144657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2" descr="ребус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265" y="1726331"/>
              <a:ext cx="23907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3" descr="ребусы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63" y="1692043"/>
              <a:ext cx="254641" cy="187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4" descr="ребусы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692042"/>
              <a:ext cx="23336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5" descr="ребусы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034" y="4374215"/>
              <a:ext cx="879099" cy="33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058050" y="4283928"/>
              <a:ext cx="422188" cy="556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ru-RU" sz="2800" b="1" dirty="0">
                  <a:latin typeface="Times New Roman"/>
                  <a:ea typeface="Times New Roman"/>
                  <a:cs typeface="Times New Roman"/>
                </a:rPr>
                <a:t>Я</a:t>
              </a:r>
              <a:endParaRPr lang="ru-RU" sz="1400" dirty="0">
                <a:ea typeface="Calibri"/>
                <a:cs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98878" y="4330447"/>
              <a:ext cx="329506" cy="54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defRPr/>
              </a:pPr>
              <a:r>
                <a:rPr lang="ru-RU" sz="2800" b="1" dirty="0">
                  <a:latin typeface="Times New Roman"/>
                  <a:ea typeface="Times New Roman"/>
                  <a:cs typeface="Times New Roman"/>
                </a:rPr>
                <a:t>=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42492" y="4320825"/>
              <a:ext cx="438073" cy="556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2800" b="1" dirty="0" smtClean="0">
                  <a:effectLst/>
                  <a:latin typeface="Times New Roman"/>
                  <a:ea typeface="Times New Roman"/>
                  <a:cs typeface="Times New Roman"/>
                </a:rPr>
                <a:t>4</a:t>
              </a:r>
              <a:endParaRPr lang="ru-RU" sz="2800" dirty="0"/>
            </a:p>
          </p:txBody>
        </p:sp>
      </p:grpSp>
      <p:pic>
        <p:nvPicPr>
          <p:cNvPr id="12" name="Рисунок 11" descr="ребусы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7507"/>
            <a:ext cx="36004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Разгадай - 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49072" y="6166040"/>
            <a:ext cx="720080" cy="287295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lumMod val="20000"/>
                <a:lumOff val="80000"/>
              </a:schemeClr>
            </a:gs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Разгадай - ка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49072" y="6166040"/>
            <a:ext cx="720080" cy="287295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4729757"/>
            <a:ext cx="13223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36895" y="1795696"/>
            <a:ext cx="7231682" cy="2039501"/>
            <a:chOff x="611560" y="1851690"/>
            <a:chExt cx="7231682" cy="2039501"/>
          </a:xfrm>
        </p:grpSpPr>
        <p:pic>
          <p:nvPicPr>
            <p:cNvPr id="2069" name="Picture 21" descr="ребус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92896"/>
              <a:ext cx="1905000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ребус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912" y="2081441"/>
              <a:ext cx="226219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ребусы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840" y="2081441"/>
              <a:ext cx="226219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 descr="ребус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594" y="1949981"/>
              <a:ext cx="2381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ребус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666" y="1949971"/>
              <a:ext cx="2381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9" descr="ребусы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081441"/>
              <a:ext cx="19050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9" name="Picture 31" descr="ребусы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51690"/>
              <a:ext cx="15430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81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9" y="1052736"/>
            <a:ext cx="8229600" cy="185821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топлива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torcasiofirewoodco.com/publishImages/index~~element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71" y="3429000"/>
            <a:ext cx="317613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43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320610" y="2960948"/>
            <a:ext cx="3672408" cy="1080120"/>
            <a:chOff x="5320610" y="3068960"/>
            <a:chExt cx="3672408" cy="10801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320610" y="3068960"/>
              <a:ext cx="3672408" cy="1080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твёрдое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Кольцо 15"/>
            <p:cNvSpPr/>
            <p:nvPr/>
          </p:nvSpPr>
          <p:spPr>
            <a:xfrm>
              <a:off x="8532811" y="3537012"/>
              <a:ext cx="288032" cy="288032"/>
            </a:xfrm>
            <a:prstGeom prst="don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536" y="2996952"/>
            <a:ext cx="3207236" cy="1080120"/>
            <a:chOff x="604987" y="2858997"/>
            <a:chExt cx="3207236" cy="10801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4987" y="2858997"/>
              <a:ext cx="3207236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жидкое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Кольцо 16"/>
            <p:cNvSpPr/>
            <p:nvPr/>
          </p:nvSpPr>
          <p:spPr>
            <a:xfrm>
              <a:off x="774572" y="3356992"/>
              <a:ext cx="288032" cy="288032"/>
            </a:xfrm>
            <a:prstGeom prst="don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21974" y="4724546"/>
            <a:ext cx="5544616" cy="1080120"/>
            <a:chOff x="1821974" y="4724546"/>
            <a:chExt cx="5544616" cy="10801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821974" y="4724546"/>
              <a:ext cx="5544616" cy="10801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газообразное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Кольцо 17"/>
            <p:cNvSpPr/>
            <p:nvPr/>
          </p:nvSpPr>
          <p:spPr>
            <a:xfrm>
              <a:off x="6875693" y="5157192"/>
              <a:ext cx="288032" cy="288032"/>
            </a:xfrm>
            <a:prstGeom prst="don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49072" y="6166040"/>
            <a:ext cx="720080" cy="287295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476672"/>
            <a:ext cx="7200800" cy="17281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топлива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94282" y="2276872"/>
            <a:ext cx="121734" cy="237626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68144" y="2276872"/>
            <a:ext cx="72008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75856" y="2276872"/>
            <a:ext cx="72008" cy="74123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61752" y="2106152"/>
            <a:ext cx="8731265" cy="2717704"/>
          </a:xfrm>
          <a:prstGeom prst="wedgeRoundRectCallout">
            <a:avLst>
              <a:gd name="adj1" fmla="val 2291"/>
              <a:gd name="adj2" fmla="val 546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  <a:cs typeface="AngsanaUPC" panose="02020603050405020304" pitchFamily="18" charset="-34"/>
              </a:rPr>
              <a:t>Природный газ</a:t>
            </a:r>
            <a:endParaRPr lang="ru-RU" sz="5400" b="1" dirty="0">
              <a:latin typeface="Arial Black" panose="020B0A040201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475656" y="2178160"/>
            <a:ext cx="7517361" cy="4131160"/>
          </a:xfrm>
          <a:prstGeom prst="wedgeRoundRectCallout">
            <a:avLst>
              <a:gd name="adj1" fmla="val -60597"/>
              <a:gd name="adj2" fmla="val -13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  <a:cs typeface="AngsanaUPC" panose="02020603050405020304" pitchFamily="18" charset="-34"/>
              </a:rPr>
              <a:t>Мазут, дизельное, бензин, керосин</a:t>
            </a:r>
            <a:endParaRPr lang="ru-RU" sz="5400" b="1" dirty="0">
              <a:latin typeface="Arial Black" panose="020B0A040201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95537" y="2263227"/>
            <a:ext cx="7691276" cy="3758061"/>
          </a:xfrm>
          <a:prstGeom prst="wedgeRoundRectCallout">
            <a:avLst>
              <a:gd name="adj1" fmla="val 56790"/>
              <a:gd name="adj2" fmla="val -15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Уголь каменный, антрацит, торф, бурый уголь, сланцы 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8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35038" y="-1771973"/>
            <a:ext cx="8208962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 dirty="0"/>
              <a:t>   </a:t>
            </a:r>
          </a:p>
        </p:txBody>
      </p:sp>
      <p:sp>
        <p:nvSpPr>
          <p:cNvPr id="202763" name="Rectangle 11"/>
          <p:cNvSpPr>
            <a:spLocks noRot="1" noChangeArrowheads="1"/>
          </p:cNvSpPr>
          <p:nvPr/>
        </p:nvSpPr>
        <p:spPr bwMode="auto">
          <a:xfrm>
            <a:off x="684213" y="765175"/>
            <a:ext cx="79930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u="none"/>
              <a:t>   </a:t>
            </a:r>
            <a:endParaRPr lang="en-US" altLang="ru-RU" sz="2800" u="none">
              <a:cs typeface="Arial" pitchFamily="34" charset="0"/>
            </a:endParaRPr>
          </a:p>
        </p:txBody>
      </p:sp>
      <p:sp>
        <p:nvSpPr>
          <p:cNvPr id="202764" name="Rectangle 12"/>
          <p:cNvSpPr>
            <a:spLocks noRot="1" noChangeArrowheads="1"/>
          </p:cNvSpPr>
          <p:nvPr/>
        </p:nvSpPr>
        <p:spPr bwMode="auto">
          <a:xfrm>
            <a:off x="576938" y="2464593"/>
            <a:ext cx="4597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4400" b="1" u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условие</a:t>
            </a:r>
            <a:r>
              <a:rPr lang="ru-RU" altLang="ru-RU" sz="4400" u="none" dirty="0"/>
              <a:t>:</a:t>
            </a: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539750" y="404813"/>
            <a:ext cx="42979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условие</a:t>
            </a:r>
            <a:r>
              <a:rPr lang="ru-RU" altLang="ru-RU" sz="4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539750" y="1412875"/>
            <a:ext cx="42350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4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условие</a:t>
            </a:r>
            <a:r>
              <a:rPr lang="ru-RU" altLang="ru-RU" sz="4400" b="1" u="none" dirty="0"/>
              <a:t>:</a:t>
            </a: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5076056" y="404813"/>
            <a:ext cx="2988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</a:t>
            </a:r>
            <a:r>
              <a:rPr lang="ru-RU" altLang="ru-RU" sz="4800" b="1" u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b="1" u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u="none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003800" y="1412875"/>
            <a:ext cx="30343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</a:t>
            </a:r>
            <a:r>
              <a:rPr lang="ru-RU" altLang="ru-RU" sz="32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u="none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b="1" u="none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4400" b="1" u="none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4805347" y="2489993"/>
            <a:ext cx="36403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нагревание </a:t>
            </a:r>
          </a:p>
          <a:p>
            <a:r>
              <a:rPr lang="ru-RU" altLang="ru-RU" sz="3600" b="1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горючего</a:t>
            </a:r>
          </a:p>
          <a:p>
            <a:r>
              <a:rPr lang="ru-RU" altLang="ru-RU" sz="3600" b="1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  <a:endParaRPr lang="ru-RU" altLang="ru-RU" sz="3600" b="1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температуры </a:t>
            </a:r>
          </a:p>
          <a:p>
            <a:r>
              <a:rPr lang="ru-RU" altLang="ru-RU" sz="3600" b="1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воспламенения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6586701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Aprelskaya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49072" y="6166040"/>
            <a:ext cx="720080" cy="287295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23528" y="676295"/>
            <a:ext cx="288032" cy="288032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323528" y="1654629"/>
            <a:ext cx="288032" cy="288032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396181" y="2716658"/>
            <a:ext cx="288032" cy="288032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125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2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2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2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УЧМет Интеракт кроссвордТепловые явления. АпрельскаяВ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339</Words>
  <Application>Microsoft Office PowerPoint</Application>
  <PresentationFormat>Экран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3_УЧМет Интеракт кроссвордТепловые явления. АпрельскаяВИ</vt:lpstr>
      <vt:lpstr>Презентация PowerPoint</vt:lpstr>
      <vt:lpstr>Презентация PowerPoint</vt:lpstr>
      <vt:lpstr>Кнопки - помощницы </vt:lpstr>
      <vt:lpstr>Здравствуйте!         Здравствуйте, дорогие любители экспериментов, игр и научных знаний!</vt:lpstr>
      <vt:lpstr>Презентация PowerPoint</vt:lpstr>
      <vt:lpstr>Презентация PowerPoint</vt:lpstr>
      <vt:lpstr>Энергия топлива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Удельная теплота сгорания топлива: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1. 2. Анимация солнышко. http://img-fotki.yandex.ru/get/4703/dushechkadusha.0/0_5cc0e_d3fc832d_L  3. Генератор ребусов. http://rebus1.com/index.php?item=rebus_generator&amp;slovo=ДАВЛЕНИЕ&amp;skip=1&amp;mode=1  4.Анимация на титульном. http://www.mobibar.ru/uploads/posts/2012-09/1347367790_hd-fire-live-wallpaper.jpg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Апрельская</dc:creator>
  <cp:lastModifiedBy>Апрельская</cp:lastModifiedBy>
  <cp:revision>46</cp:revision>
  <dcterms:created xsi:type="dcterms:W3CDTF">2015-09-27T21:43:19Z</dcterms:created>
  <dcterms:modified xsi:type="dcterms:W3CDTF">2016-03-23T12:25:13Z</dcterms:modified>
</cp:coreProperties>
</file>