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00"/>
    <a:srgbClr val="FF7C80"/>
    <a:srgbClr val="7A5E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33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68024" y="4989236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© Н.Н.Ф</a:t>
            </a:r>
            <a:r>
              <a:rPr lang="ru-RU" sz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solidFill>
            <a:srgbClr val="FF7C80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7574"/>
            <a:ext cx="7772400" cy="122413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«Международный день танца»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91630"/>
            <a:ext cx="7128792" cy="288032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Ежегодно 29 апреля по всему миру отмечается этот праздник, </a:t>
            </a:r>
            <a:r>
              <a:rPr lang="ru-RU" sz="1600" dirty="0" err="1" smtClean="0">
                <a:solidFill>
                  <a:schemeClr val="tx2"/>
                </a:solidFill>
              </a:rPr>
              <a:t>посвященныйвсем</a:t>
            </a:r>
            <a:r>
              <a:rPr lang="ru-RU" sz="1600" dirty="0" smtClean="0">
                <a:solidFill>
                  <a:schemeClr val="tx2"/>
                </a:solidFill>
              </a:rPr>
              <a:t> стилям танца, начали отмечать с 1982 года по инициативе Международного совета танца  в день рождения французского балетмейстера Жана-Жоржа </a:t>
            </a:r>
            <a:r>
              <a:rPr lang="ru-RU" sz="1600" dirty="0" err="1" smtClean="0">
                <a:solidFill>
                  <a:schemeClr val="tx2"/>
                </a:solidFill>
              </a:rPr>
              <a:t>Новерра</a:t>
            </a:r>
            <a:r>
              <a:rPr lang="ru-RU" sz="1600" dirty="0" smtClean="0">
                <a:solidFill>
                  <a:schemeClr val="tx2"/>
                </a:solidFill>
              </a:rPr>
              <a:t> (</a:t>
            </a:r>
            <a:r>
              <a:rPr lang="ru-RU" sz="1600" dirty="0" err="1" smtClean="0">
                <a:solidFill>
                  <a:schemeClr val="tx2"/>
                </a:solidFill>
              </a:rPr>
              <a:t>Jean-Georges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Noverre</a:t>
            </a:r>
            <a:r>
              <a:rPr lang="ru-RU" sz="1600" dirty="0" smtClean="0">
                <a:solidFill>
                  <a:schemeClr val="tx2"/>
                </a:solidFill>
              </a:rPr>
              <a:t>), реформатора и теоретика хореографического искусства, который вошел в историю как «отец современного балета».</a:t>
            </a:r>
            <a:endParaRPr lang="ru-RU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1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6912768" cy="987574"/>
          </a:xfrm>
        </p:spPr>
        <p:txBody>
          <a:bodyPr/>
          <a:lstStyle/>
          <a:p>
            <a:pPr lvl="0"/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Вальс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История вальса очень увлекательна. Когда много лет назад вальс родился, он был простым деревенским танцем, и его на праздниках танцевали крестьяне. Они весело кружились парами. От немецкого слова «кружиться» - «вальцен» - произошло и название танца – вальс. Очень быстро вальс полюбился горожанам. Он становился все более плавным, полетным, прекрасным, и скоро в вихре вальса закружился весь мир!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22" name="AutoShape 2" descr="C:\Users\%D0%A1%D0%BE%D0%BA%D0%BE%D0%BB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%D0%A1%D0%BE%D0%BA%D0%BE%D0%BB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C:\Users\%D0%A1%D0%BE%D0%BA%D0%BE%D0%BB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C:\Users\%D0%A1%D0%BE%D0%BA%D0%BE%D0%BB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C:\Users\%D0%A1%D0%BE%D0%BA%D0%BE%D0%BB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23678"/>
            <a:ext cx="2232248" cy="2880320"/>
          </a:xfrm>
          <a:prstGeom prst="rect">
            <a:avLst/>
          </a:prstGeom>
          <a:noFill/>
        </p:spPr>
      </p:pic>
      <p:pic>
        <p:nvPicPr>
          <p:cNvPr id="5134" name="Picture 1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91630"/>
            <a:ext cx="244827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2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танец «Полька»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/>
              <a:t>По происхождению, полька – чешский крестьянский танец, зародившийся в 19 веке восточной Богемии (часть Чехии). Само название танца «полька», в переводе с чешского языка означает «половинный шаг», так как танцевали его короткими небольшими полушагами с подскоками , поворотами.  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Users\Соколова\Desktop\танцы\по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9622"/>
            <a:ext cx="640871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445624" cy="1512168"/>
          </a:xfrm>
        </p:spPr>
        <p:txBody>
          <a:bodyPr/>
          <a:lstStyle/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танец  «Танго»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1400" dirty="0" smtClean="0">
                <a:solidFill>
                  <a:srgbClr val="CC0000"/>
                </a:solidFill>
              </a:rPr>
              <a:t> Чешский народный танец. Танцующие пары быстро движутся по кругу, делая     легкие полушаги и повороты с подскоком.  Музыка имеет веселый, задорный характер, исполняется в быстром темпе.  В середине 19 века полька становится популярным бальным танцем.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Соколова\Desktop\танцы\Тан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7654"/>
            <a:ext cx="2592288" cy="3116882"/>
          </a:xfrm>
          <a:prstGeom prst="rect">
            <a:avLst/>
          </a:prstGeom>
          <a:noFill/>
        </p:spPr>
      </p:pic>
      <p:pic>
        <p:nvPicPr>
          <p:cNvPr id="3075" name="Picture 3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23678"/>
            <a:ext cx="410445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106688" cy="1213643"/>
          </a:xfrm>
        </p:spPr>
        <p:txBody>
          <a:bodyPr/>
          <a:lstStyle/>
          <a:p>
            <a:pPr lvl="0"/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Русский народный танец 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Это творчество народа, его души. В нем отобразилась деятельность человека, жизнь, надежды и мечты. Развитие народного танцевального искусства связано с историей народа. Каждая пережитая эпоха приносила в него свои детали.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2049" name="Picture 1" descr="C:\Users\Соколова\Desktop\танцы\Русский народный та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9742"/>
            <a:ext cx="3816424" cy="2448272"/>
          </a:xfrm>
          <a:prstGeom prst="rect">
            <a:avLst/>
          </a:prstGeom>
          <a:noFill/>
        </p:spPr>
      </p:pic>
      <p:pic>
        <p:nvPicPr>
          <p:cNvPr id="2051" name="Picture 3" descr="https://avatars.mds.yandex.net/get-pdb/1025945/0d6bd9c8-abf3-4e24-82c2-67bb430045e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5526"/>
            <a:ext cx="381642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95486"/>
            <a:ext cx="4402832" cy="857250"/>
          </a:xfrm>
        </p:spPr>
        <p:txBody>
          <a:bodyPr/>
          <a:lstStyle/>
          <a:p>
            <a:pPr lvl="0"/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«Хоровод»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Древний народный танец славян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 Он по праву занимает особую роль в традиции славянского народа.  Это символ славянской культуры. Основной фигурой танца является круг. Это своего рода круговая композиция, символизирующая собой солнце. Хоровод являлся неотъемлемой частью любого праздника. </a:t>
            </a:r>
            <a:r>
              <a:rPr lang="ru-RU" sz="1400" dirty="0" smtClean="0">
                <a:solidFill>
                  <a:srgbClr val="92D050"/>
                </a:solidFill>
              </a:rPr>
              <a:t/>
            </a:r>
            <a:br>
              <a:rPr lang="ru-RU" sz="1400" dirty="0" smtClean="0">
                <a:solidFill>
                  <a:srgbClr val="92D050"/>
                </a:solidFill>
              </a:rPr>
            </a:br>
            <a:endParaRPr lang="ru-RU" sz="14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s://bitoflife.ru/wp-content/uploads/2018/11/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3718"/>
            <a:ext cx="3888432" cy="2499742"/>
          </a:xfrm>
          <a:prstGeom prst="rect">
            <a:avLst/>
          </a:prstGeom>
          <a:noFill/>
        </p:spPr>
      </p:pic>
      <p:pic>
        <p:nvPicPr>
          <p:cNvPr id="1027" name="Picture 3" descr="C:\Users\Соколова\Desktop\танцы\хор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3816424" cy="278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114800" cy="857250"/>
          </a:xfrm>
        </p:spPr>
        <p:txBody>
          <a:bodyPr/>
          <a:lstStyle/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Танец «Яблочко»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Это старинный танец моряков, который исполняется как в одиночестве, так и целой группой людей, преимущественно с заложенными руками за спину. Его история насчитывает не один десяток, но это нисколько не мешает современным танцорам поражать публику новыми вариациями этого удивительного танца</a:t>
            </a:r>
            <a:r>
              <a:rPr lang="ru-RU" sz="1400" dirty="0" smtClean="0"/>
              <a:t>.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0482" name="AutoShape 2" descr="C:\Users\%D0%A1%D0%BE%D0%BA%D0%BE%D0%BB%D0%BE%D0%B2%D0%B0\Desktop\%D1%82%D0%B0%D0%BD%D1%86%D1%8B\%D1%8F%D0%B1%D0%BB%D0%BE%D1%87%D0%BA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avatars.mds.yandex.net/get-zen_doc/1602847/pub_5ddaa42e18187b7aa6232ebf_5ddabd71d7657134590e331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55726"/>
            <a:ext cx="3744416" cy="2592288"/>
          </a:xfrm>
          <a:prstGeom prst="rect">
            <a:avLst/>
          </a:prstGeom>
          <a:noFill/>
        </p:spPr>
      </p:pic>
      <p:pic>
        <p:nvPicPr>
          <p:cNvPr id="20486" name="Picture 6" descr="http://xn----7sbabj7amccfpir6b.xn--p1ai/wp-content/uploads/2014/05/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9502"/>
            <a:ext cx="312028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2865512" cy="85725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«Восточный танец»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5050"/>
                </a:solidFill>
              </a:rPr>
              <a:t>Древнейший </a:t>
            </a:r>
            <a:r>
              <a:rPr lang="ru-RU" sz="1400" b="1" dirty="0" smtClean="0">
                <a:solidFill>
                  <a:srgbClr val="FF5050"/>
                </a:solidFill>
              </a:rPr>
              <a:t>танец</a:t>
            </a:r>
            <a:r>
              <a:rPr lang="ru-RU" sz="1400" dirty="0" smtClean="0">
                <a:solidFill>
                  <a:srgbClr val="FF5050"/>
                </a:solidFill>
              </a:rPr>
              <a:t> Земли и история его появления до сих пор является загадкой. Никто до сих пор, не в состоянии точно </a:t>
            </a:r>
            <a:r>
              <a:rPr lang="ru-RU" sz="1400" b="1" dirty="0" smtClean="0">
                <a:solidFill>
                  <a:srgbClr val="FF5050"/>
                </a:solidFill>
              </a:rPr>
              <a:t>сказать</a:t>
            </a:r>
            <a:r>
              <a:rPr lang="ru-RU" sz="1400" dirty="0" smtClean="0">
                <a:solidFill>
                  <a:srgbClr val="FF5050"/>
                </a:solidFill>
              </a:rPr>
              <a:t> где, когда и как был рожден этот вид искусства. </a:t>
            </a:r>
            <a:endParaRPr lang="ru-RU" sz="1400" dirty="0">
              <a:solidFill>
                <a:srgbClr val="FF5050"/>
              </a:solidFill>
            </a:endParaRPr>
          </a:p>
        </p:txBody>
      </p:sp>
      <p:pic>
        <p:nvPicPr>
          <p:cNvPr id="1026" name="Picture 2" descr="https://i0.photo.2gis.com/images/branch/46/6473924481147090_5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5486"/>
            <a:ext cx="3384376" cy="2736304"/>
          </a:xfrm>
          <a:prstGeom prst="rect">
            <a:avLst/>
          </a:prstGeom>
          <a:noFill/>
        </p:spPr>
      </p:pic>
      <p:pic>
        <p:nvPicPr>
          <p:cNvPr id="1027" name="Picture 3" descr="C:\Users\Соколова\Desktop\танцы\восточные тан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9702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</Words>
  <Application>Microsoft Office PowerPoint</Application>
  <PresentationFormat>Экран (16:9)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«Международный день танца» </vt:lpstr>
      <vt:lpstr>    Вальс  История вальса очень увлекательна. Когда много лет назад вальс родился, он был простым деревенским танцем, и его на праздниках танцевали крестьяне. Они весело кружились парами. От немецкого слова «кружиться» - «вальцен» - произошло и название танца – вальс. Очень быстро вальс полюбился горожанам. Он становился все более плавным, полетным, прекрасным, и скоро в вихре вальса закружился весь мир!    </vt:lpstr>
      <vt:lpstr>  танец «Полька» По происхождению, полька – чешский крестьянский танец, зародившийся в 19 веке восточной Богемии (часть Чехии). Само название танца «полька», в переводе с чешского языка означает «половинный шаг», так как танцевали его короткими небольшими полушагами с подскоками , поворотами.   </vt:lpstr>
      <vt:lpstr> танец  «Танго»   Чешский народный танец. Танцующие пары быстро движутся по кругу, делая     легкие полушаги и повороты с подскоком.  Музыка имеет веселый, задорный характер, исполняется в быстром темпе.  В середине 19 века полька становится популярным бальным танцем.   </vt:lpstr>
      <vt:lpstr>     Русский народный танец   Это творчество народа, его души. В нем отобразилась деятельность человека, жизнь, надежды и мечты. Развитие народного танцевального искусства связано с историей народа. Каждая пережитая эпоха приносила в него свои детали. </vt:lpstr>
      <vt:lpstr>     «Хоровод»   Древний народный танец славян. Он по праву занимает особую роль в традиции славянского народа.  Это символ славянской культуры. Основной фигурой танца является круг. Это своего рода круговая композиция, символизирующая собой солнце. Хоровод являлся неотъемлемой частью любого праздника.  </vt:lpstr>
      <vt:lpstr>      Танец «Яблочко» Это старинный танец моряков, который исполняется как в одиночестве, так и целой группой людей, преимущественно с заложенными руками за спину. Его история насчитывает не один десяток, но это нисколько не мешает современным танцорам поражать публику новыми вариациями этого удивительного танца. </vt:lpstr>
      <vt:lpstr>   «Восточный танец» Древнейший танец Земли и история его появления до сих пор является загадкой. Никто до сих пор, не в состоянии точно сказать где, когда и как был рожден этот вид искусства.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</dc:title>
  <dc:creator>Администратор</dc:creator>
  <cp:lastModifiedBy>Соколова</cp:lastModifiedBy>
  <cp:revision>23</cp:revision>
  <dcterms:created xsi:type="dcterms:W3CDTF">2018-01-07T19:03:24Z</dcterms:created>
  <dcterms:modified xsi:type="dcterms:W3CDTF">2020-06-08T03:56:14Z</dcterms:modified>
</cp:coreProperties>
</file>