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7D4AE8-AADA-4F2B-85F5-357E72E6EBF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BECC8B-806F-4C8B-9626-82A523F3992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ifacyj.narod.ru/IBM/ethik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305800" cy="2448272"/>
          </a:xfrm>
        </p:spPr>
        <p:txBody>
          <a:bodyPr/>
          <a:lstStyle/>
          <a:p>
            <a:r>
              <a:rPr lang="ru-RU" dirty="0" smtClean="0"/>
              <a:t>Этика и права человека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89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VIII:</a:t>
            </a:r>
            <a:r>
              <a:rPr lang="ru-RU" dirty="0"/>
              <a:t> Не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присваивай продукты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чужой </a:t>
            </a:r>
            <a:r>
              <a:rPr lang="ru-RU" dirty="0" smtClean="0"/>
              <a:t>интеллекту-</a:t>
            </a:r>
          </a:p>
          <a:p>
            <a:pPr marL="0" indent="0">
              <a:buNone/>
            </a:pPr>
            <a:r>
              <a:rPr lang="ru-RU" dirty="0" err="1" smtClean="0"/>
              <a:t>альной</a:t>
            </a:r>
            <a:r>
              <a:rPr lang="ru-RU" dirty="0" smtClean="0"/>
              <a:t> </a:t>
            </a:r>
            <a:r>
              <a:rPr lang="ru-RU" dirty="0"/>
              <a:t>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denis\Desktop\dbf4092add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b="1" dirty="0"/>
              <a:t>Заповедь IX:</a:t>
            </a:r>
            <a:r>
              <a:rPr lang="ru-RU" dirty="0"/>
              <a:t> </a:t>
            </a:r>
            <a:r>
              <a:rPr lang="ru-RU" dirty="0" smtClean="0"/>
              <a:t>Думай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о социальных </a:t>
            </a:r>
            <a:r>
              <a:rPr lang="ru-RU" dirty="0" smtClean="0"/>
              <a:t>после-</a:t>
            </a:r>
          </a:p>
          <a:p>
            <a:pPr marL="0" indent="0" algn="r">
              <a:buNone/>
            </a:pPr>
            <a:r>
              <a:rPr lang="ru-RU" dirty="0" err="1" smtClean="0"/>
              <a:t>дствиях</a:t>
            </a:r>
            <a:r>
              <a:rPr lang="ru-RU" dirty="0" smtClean="0"/>
              <a:t> написанной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тобой программы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или </a:t>
            </a:r>
            <a:r>
              <a:rPr lang="ru-RU" dirty="0"/>
              <a:t>разработанной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системы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denis\Desktop\class20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432048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6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X:</a:t>
            </a:r>
            <a:r>
              <a:rPr lang="ru-RU" dirty="0"/>
              <a:t> </a:t>
            </a:r>
            <a:r>
              <a:rPr lang="ru-RU" dirty="0" smtClean="0"/>
              <a:t>Всегда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используй </a:t>
            </a:r>
            <a:r>
              <a:rPr lang="ru-RU" dirty="0" smtClean="0"/>
              <a:t>ком-</a:t>
            </a:r>
          </a:p>
          <a:p>
            <a:pPr marL="0" indent="0">
              <a:buNone/>
            </a:pPr>
            <a:r>
              <a:rPr lang="ru-RU" dirty="0" err="1" smtClean="0"/>
              <a:t>пьютер</a:t>
            </a:r>
            <a:r>
              <a:rPr lang="ru-RU" dirty="0" smtClean="0"/>
              <a:t> </a:t>
            </a:r>
            <a:r>
              <a:rPr lang="ru-RU" dirty="0" err="1" smtClean="0"/>
              <a:t>сознатель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/>
              <a:t>и уважительно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отношению к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ближним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denis\Desktop\biuro-rachunkowe-190x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403244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Живя в обществе, как ни странно, приходится сталкиваться с другими его членами. Нравятся они вам или нет, но вы вынуждены ехать в переполненном общественном транспорте или стоять в очереди. Этика учит нас уступать место старшим, обходиться с людьми вежливо. Такие ситуации возможны и при использовании компьютера, хотя зачастую вы и не замечаете тех самых "других". Пользуясь какой-либо свободой, надо помнить, что она ограничивается свободой других людей.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список заповедей, конечно же, не вошли многие неприемлемые ситуации. Например, использование рабочего или особенно учебного компьютера для игр или бесцельного серфинга по Интернету. Компьютеров в учебных лабораториях, как правило, на всех не хватает, и поэтому можно ли назвать такое поведение приемлемым, когда твой однокурсник не может сделать домашнее задание?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4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взята </a:t>
            </a:r>
            <a:r>
              <a:rPr lang="ru-RU" dirty="0" smtClean="0"/>
              <a:t> </a:t>
            </a:r>
            <a:r>
              <a:rPr lang="ru-RU" smtClean="0"/>
              <a:t>и обработана </a:t>
            </a:r>
            <a:r>
              <a:rPr lang="ru-RU" dirty="0" smtClean="0"/>
              <a:t>с использованием сайта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dirty="0" smtClean="0">
                <a:hlinkClick r:id="rId2"/>
              </a:rPr>
              <a:t>Интернет - этика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8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Кажущиеся </a:t>
            </a:r>
            <a:r>
              <a:rPr lang="ru-RU" dirty="0"/>
              <a:t>на первый взгляд понятными, этические вопросы в сфере высоких технологий очень сложные. Существует даже Институт компьютерной этики, который по аналогии с библейскими заповедями сформулировал 10 компьютерных заповедей.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enis\Desktop\imagesCASP09U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88432"/>
            <a:ext cx="662473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54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I:</a:t>
            </a:r>
            <a:r>
              <a:rPr lang="ru-RU" dirty="0"/>
              <a:t> Не используй компьютер во вред другим людям.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enis\Desktop\5996a6c3e5917c5b0dde1607347994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4" y="2708920"/>
            <a:ext cx="524748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II:</a:t>
            </a:r>
            <a:r>
              <a:rPr lang="ru-RU" dirty="0"/>
              <a:t> Не </a:t>
            </a:r>
            <a:r>
              <a:rPr lang="ru-RU" dirty="0" err="1" smtClean="0"/>
              <a:t>вмеши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вайся</a:t>
            </a:r>
            <a:r>
              <a:rPr lang="ru-RU" dirty="0" smtClean="0"/>
              <a:t> </a:t>
            </a:r>
            <a:r>
              <a:rPr lang="ru-RU" dirty="0"/>
              <a:t>в работу других </a:t>
            </a:r>
            <a:r>
              <a:rPr lang="ru-RU" dirty="0" err="1" smtClean="0"/>
              <a:t>поль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зователей</a:t>
            </a:r>
            <a:r>
              <a:rPr lang="ru-RU" dirty="0" smtClean="0"/>
              <a:t> </a:t>
            </a:r>
            <a:r>
              <a:rPr lang="ru-RU" dirty="0"/>
              <a:t>на компьютере.</a:t>
            </a:r>
            <a:endParaRPr lang="ru-RU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enis\Desktop\21d16f0bcd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1120774"/>
            <a:ext cx="3888431" cy="396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4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b="1" dirty="0"/>
              <a:t>Заповедь III: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smtClean="0"/>
              <a:t>лезь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в компьютерные </a:t>
            </a:r>
            <a:r>
              <a:rPr lang="ru-RU" dirty="0" smtClean="0"/>
              <a:t>фай-</a:t>
            </a:r>
          </a:p>
          <a:p>
            <a:pPr marL="0" indent="0" algn="r">
              <a:buNone/>
            </a:pPr>
            <a:r>
              <a:rPr lang="ru-RU" dirty="0" err="1" smtClean="0"/>
              <a:t>лы</a:t>
            </a:r>
            <a:r>
              <a:rPr lang="ru-RU" dirty="0" smtClean="0"/>
              <a:t> </a:t>
            </a:r>
            <a:r>
              <a:rPr lang="ru-RU" dirty="0"/>
              <a:t>других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denis\Desktop\etika_bizne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IV:</a:t>
            </a:r>
            <a:r>
              <a:rPr lang="ru-RU" dirty="0"/>
              <a:t> Не укради посредством компьютера.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denis\Desktop\-_1_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4" y="2562224"/>
            <a:ext cx="5218013" cy="295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V:</a:t>
            </a:r>
            <a:r>
              <a:rPr lang="ru-RU" dirty="0"/>
              <a:t> </a:t>
            </a:r>
            <a:r>
              <a:rPr lang="ru-RU" dirty="0" smtClean="0"/>
              <a:t>Не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создавай посредством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компьютера </a:t>
            </a:r>
            <a:r>
              <a:rPr lang="ru-RU" dirty="0"/>
              <a:t>ложное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свидетельство</a:t>
            </a:r>
            <a:r>
              <a:rPr lang="ru-RU" dirty="0"/>
              <a:t>. </a:t>
            </a:r>
            <a:r>
              <a:rPr lang="ru-RU" dirty="0" err="1" smtClean="0"/>
              <a:t>Интер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нет </a:t>
            </a:r>
            <a:r>
              <a:rPr lang="ru-RU" dirty="0"/>
              <a:t>переполнен </a:t>
            </a:r>
            <a:r>
              <a:rPr lang="ru-RU" dirty="0" err="1" smtClean="0"/>
              <a:t>различ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ной </a:t>
            </a:r>
            <a:r>
              <a:rPr lang="ru-RU" dirty="0"/>
              <a:t>информацией, но </a:t>
            </a:r>
            <a:r>
              <a:rPr lang="ru-RU" dirty="0" smtClean="0"/>
              <a:t>на</a:t>
            </a:r>
          </a:p>
          <a:p>
            <a:pPr marL="0" indent="0">
              <a:buNone/>
            </a:pPr>
            <a:r>
              <a:rPr lang="ru-RU" dirty="0" err="1" smtClean="0"/>
              <a:t>дежность</a:t>
            </a:r>
            <a:r>
              <a:rPr lang="ru-RU" dirty="0" smtClean="0"/>
              <a:t> </a:t>
            </a:r>
            <a:r>
              <a:rPr lang="ru-RU" dirty="0"/>
              <a:t>этой информации никто проверить не может. Поэтому, выкладывая в Сеть недостоверные факты или клеветнические сведения, вы направляете человека по ложному следу.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denis\Desktop\eth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6673"/>
            <a:ext cx="446449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9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VI:</a:t>
            </a:r>
            <a:r>
              <a:rPr lang="ru-RU" dirty="0"/>
              <a:t> Не копируй и не пользуйся программным обеспечением, за которое не уплатил.</a:t>
            </a:r>
          </a:p>
          <a:p>
            <a:r>
              <a:rPr lang="ru-RU" dirty="0"/>
              <a:t>Создавая программный продукт, человек тратит много своих творческих сил, а иногда и денежных средств. И неужели, с удовольствием пользуясь чудесной программой, вы не вознаградите ее создателя? Нарушение этой заповеди то же самое, что не уплатить за хлеб в магазине или за прелестную прическу в парикмахерской.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denis\Desktop\67565675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0" y="188640"/>
            <a:ext cx="76200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1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Заповедь VII:</a:t>
            </a:r>
            <a:r>
              <a:rPr lang="ru-RU" dirty="0"/>
              <a:t> Не используй ресурсы чужого компьютера без разрешения или надлежащей компенсации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denis\Desktop\_1_1_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4" y="2876550"/>
            <a:ext cx="6060529" cy="307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409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Этика и права человека в интернете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и права человека в интернете</dc:title>
  <dc:creator>Денисов Дмитрий Сергеевич</dc:creator>
  <cp:lastModifiedBy>Любовь А. Чекалкина</cp:lastModifiedBy>
  <cp:revision>4</cp:revision>
  <dcterms:created xsi:type="dcterms:W3CDTF">2012-05-19T04:09:47Z</dcterms:created>
  <dcterms:modified xsi:type="dcterms:W3CDTF">2017-03-14T11:38:49Z</dcterms:modified>
</cp:coreProperties>
</file>