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1F0B8-A675-4BFE-AE69-423D1DAFBA51}" type="doc">
      <dgm:prSet loTypeId="urn:microsoft.com/office/officeart/2005/8/layout/radial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6FF8B2F-C892-4E80-9997-B252D3E0DF3E}">
      <dgm:prSet phldrT="[Текст]" custT="1"/>
      <dgm:spPr/>
      <dgm:t>
        <a:bodyPr/>
        <a:lstStyle/>
        <a:p>
          <a:r>
            <a:rPr lang="kk-KZ" sz="2000" dirty="0"/>
            <a:t>Этникааралық қатынастар</a:t>
          </a:r>
          <a:endParaRPr lang="ru-RU" sz="2000" dirty="0"/>
        </a:p>
      </dgm:t>
    </dgm:pt>
    <dgm:pt modelId="{95900660-5907-461B-B098-B5556BBE053F}" type="parTrans" cxnId="{4AC3020F-CADC-4F4E-B968-29D34CF1BEB7}">
      <dgm:prSet/>
      <dgm:spPr/>
      <dgm:t>
        <a:bodyPr/>
        <a:lstStyle/>
        <a:p>
          <a:endParaRPr lang="ru-RU"/>
        </a:p>
      </dgm:t>
    </dgm:pt>
    <dgm:pt modelId="{7CC49568-D59A-4848-A2FC-BB05F9D6B590}" type="sibTrans" cxnId="{4AC3020F-CADC-4F4E-B968-29D34CF1BEB7}">
      <dgm:prSet/>
      <dgm:spPr/>
      <dgm:t>
        <a:bodyPr/>
        <a:lstStyle/>
        <a:p>
          <a:endParaRPr lang="ru-RU"/>
        </a:p>
      </dgm:t>
    </dgm:pt>
    <dgm:pt modelId="{6CA73380-68FB-46CD-980F-A5F14FCEDDCD}">
      <dgm:prSet phldrT="[Текст]" custT="1"/>
      <dgm:spPr/>
      <dgm:t>
        <a:bodyPr/>
        <a:lstStyle/>
        <a:p>
          <a:r>
            <a:rPr lang="kk-KZ" sz="2000" dirty="0"/>
            <a:t>экономика</a:t>
          </a:r>
          <a:endParaRPr lang="ru-RU" sz="2000" dirty="0"/>
        </a:p>
      </dgm:t>
    </dgm:pt>
    <dgm:pt modelId="{27199E22-00EA-4F90-AD13-0442B5F38AC2}" type="parTrans" cxnId="{305AEF90-23B9-41E1-BBFA-1722862C6B46}">
      <dgm:prSet/>
      <dgm:spPr/>
      <dgm:t>
        <a:bodyPr/>
        <a:lstStyle/>
        <a:p>
          <a:endParaRPr lang="ru-RU"/>
        </a:p>
      </dgm:t>
    </dgm:pt>
    <dgm:pt modelId="{2089639F-8AF4-41DD-BDD9-77043DB41ECC}" type="sibTrans" cxnId="{305AEF90-23B9-41E1-BBFA-1722862C6B46}">
      <dgm:prSet/>
      <dgm:spPr/>
      <dgm:t>
        <a:bodyPr/>
        <a:lstStyle/>
        <a:p>
          <a:endParaRPr lang="ru-RU"/>
        </a:p>
      </dgm:t>
    </dgm:pt>
    <dgm:pt modelId="{2BC2ECC4-AE77-4A0B-819E-476C3411F034}">
      <dgm:prSet phldrT="[Текст]" custT="1"/>
      <dgm:spPr/>
      <dgm:t>
        <a:bodyPr/>
        <a:lstStyle/>
        <a:p>
          <a:r>
            <a:rPr lang="kk-KZ" sz="2000" dirty="0"/>
            <a:t>Әлеуметтік салада</a:t>
          </a:r>
          <a:endParaRPr lang="ru-RU" sz="2000" dirty="0"/>
        </a:p>
      </dgm:t>
    </dgm:pt>
    <dgm:pt modelId="{6F309E92-2DEA-4F5D-AD4F-68088498128E}" type="parTrans" cxnId="{6BE9F813-E913-4A25-A0B0-D9AA5C9B3C25}">
      <dgm:prSet/>
      <dgm:spPr/>
      <dgm:t>
        <a:bodyPr/>
        <a:lstStyle/>
        <a:p>
          <a:endParaRPr lang="ru-RU"/>
        </a:p>
      </dgm:t>
    </dgm:pt>
    <dgm:pt modelId="{D7F46F87-A322-4F79-BEFC-A9DB056079C3}" type="sibTrans" cxnId="{6BE9F813-E913-4A25-A0B0-D9AA5C9B3C25}">
      <dgm:prSet/>
      <dgm:spPr/>
      <dgm:t>
        <a:bodyPr/>
        <a:lstStyle/>
        <a:p>
          <a:endParaRPr lang="ru-RU"/>
        </a:p>
      </dgm:t>
    </dgm:pt>
    <dgm:pt modelId="{850404EA-2ACA-4EB3-9347-05EF48C02A07}">
      <dgm:prSet phldrT="[Текст]"/>
      <dgm:spPr/>
      <dgm:t>
        <a:bodyPr/>
        <a:lstStyle/>
        <a:p>
          <a:r>
            <a:rPr lang="kk-KZ" dirty="0"/>
            <a:t>саясат</a:t>
          </a:r>
          <a:endParaRPr lang="ru-RU" dirty="0"/>
        </a:p>
      </dgm:t>
    </dgm:pt>
    <dgm:pt modelId="{169D3E80-CE70-4392-BA80-F4C38DC91CE0}" type="parTrans" cxnId="{F72FD997-DFA1-484D-94F6-3E2CBDCF7FD3}">
      <dgm:prSet/>
      <dgm:spPr/>
      <dgm:t>
        <a:bodyPr/>
        <a:lstStyle/>
        <a:p>
          <a:endParaRPr lang="ru-RU"/>
        </a:p>
      </dgm:t>
    </dgm:pt>
    <dgm:pt modelId="{965B3B5C-DA53-4EAD-BA0F-EE1D19D16AA4}" type="sibTrans" cxnId="{F72FD997-DFA1-484D-94F6-3E2CBDCF7FD3}">
      <dgm:prSet/>
      <dgm:spPr/>
      <dgm:t>
        <a:bodyPr/>
        <a:lstStyle/>
        <a:p>
          <a:endParaRPr lang="ru-RU"/>
        </a:p>
      </dgm:t>
    </dgm:pt>
    <dgm:pt modelId="{2222CA7E-8F1D-4E29-A7C7-EE8480F5B8D2}">
      <dgm:prSet phldrT="[Текст]" custT="1"/>
      <dgm:spPr/>
      <dgm:t>
        <a:bodyPr/>
        <a:lstStyle/>
        <a:p>
          <a:r>
            <a:rPr lang="kk-KZ" sz="2000" dirty="0"/>
            <a:t>мәдениет</a:t>
          </a:r>
          <a:endParaRPr lang="ru-RU" sz="2000" dirty="0"/>
        </a:p>
      </dgm:t>
    </dgm:pt>
    <dgm:pt modelId="{2BA6AAB3-BE75-4233-BF7A-89C291727032}" type="parTrans" cxnId="{458034B1-1D86-49CD-8257-40FFB864B8C9}">
      <dgm:prSet/>
      <dgm:spPr/>
      <dgm:t>
        <a:bodyPr/>
        <a:lstStyle/>
        <a:p>
          <a:endParaRPr lang="ru-RU"/>
        </a:p>
      </dgm:t>
    </dgm:pt>
    <dgm:pt modelId="{67691580-077E-4F3A-90B8-44B98EC1599E}" type="sibTrans" cxnId="{458034B1-1D86-49CD-8257-40FFB864B8C9}">
      <dgm:prSet/>
      <dgm:spPr/>
      <dgm:t>
        <a:bodyPr/>
        <a:lstStyle/>
        <a:p>
          <a:endParaRPr lang="ru-RU"/>
        </a:p>
      </dgm:t>
    </dgm:pt>
    <dgm:pt modelId="{DC64D8BC-F62C-4B8E-81EE-4AC1FBFD39B5}" type="pres">
      <dgm:prSet presAssocID="{2181F0B8-A675-4BFE-AE69-423D1DAFBA5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F001C2-2154-4A87-A0C1-BB11B7676BC5}" type="pres">
      <dgm:prSet presAssocID="{E6FF8B2F-C892-4E80-9997-B252D3E0DF3E}" presName="centerShape" presStyleLbl="node0" presStyleIdx="0" presStyleCnt="1" custScaleX="113889" custScaleY="111958"/>
      <dgm:spPr/>
    </dgm:pt>
    <dgm:pt modelId="{4BC16535-DB0F-4E31-89C6-142042E29CA0}" type="pres">
      <dgm:prSet presAssocID="{6CA73380-68FB-46CD-980F-A5F14FCEDDCD}" presName="node" presStyleLbl="node1" presStyleIdx="0" presStyleCnt="4" custScaleX="115239" custScaleY="113659">
        <dgm:presLayoutVars>
          <dgm:bulletEnabled val="1"/>
        </dgm:presLayoutVars>
      </dgm:prSet>
      <dgm:spPr/>
    </dgm:pt>
    <dgm:pt modelId="{566EEE29-11E9-4F7C-BFF4-7117F8669CCA}" type="pres">
      <dgm:prSet presAssocID="{6CA73380-68FB-46CD-980F-A5F14FCEDDCD}" presName="dummy" presStyleCnt="0"/>
      <dgm:spPr/>
    </dgm:pt>
    <dgm:pt modelId="{A7AEF454-9D7F-4A49-ABEF-C1163EA08B1C}" type="pres">
      <dgm:prSet presAssocID="{2089639F-8AF4-41DD-BDD9-77043DB41ECC}" presName="sibTrans" presStyleLbl="sibTrans2D1" presStyleIdx="0" presStyleCnt="4"/>
      <dgm:spPr/>
    </dgm:pt>
    <dgm:pt modelId="{65DB2BF0-1EF6-401E-8753-A94BA3D99E3B}" type="pres">
      <dgm:prSet presAssocID="{2BC2ECC4-AE77-4A0B-819E-476C3411F034}" presName="node" presStyleLbl="node1" presStyleIdx="1" presStyleCnt="4">
        <dgm:presLayoutVars>
          <dgm:bulletEnabled val="1"/>
        </dgm:presLayoutVars>
      </dgm:prSet>
      <dgm:spPr/>
    </dgm:pt>
    <dgm:pt modelId="{F847D2F6-D62A-43DF-A0E5-C3FC533E73AE}" type="pres">
      <dgm:prSet presAssocID="{2BC2ECC4-AE77-4A0B-819E-476C3411F034}" presName="dummy" presStyleCnt="0"/>
      <dgm:spPr/>
    </dgm:pt>
    <dgm:pt modelId="{1CEF8765-1AAD-4739-AAC8-1A9C0241E877}" type="pres">
      <dgm:prSet presAssocID="{D7F46F87-A322-4F79-BEFC-A9DB056079C3}" presName="sibTrans" presStyleLbl="sibTrans2D1" presStyleIdx="1" presStyleCnt="4"/>
      <dgm:spPr/>
    </dgm:pt>
    <dgm:pt modelId="{91007193-A1D4-4DD6-9D6D-C499CDD5DEAF}" type="pres">
      <dgm:prSet presAssocID="{850404EA-2ACA-4EB3-9347-05EF48C02A07}" presName="node" presStyleLbl="node1" presStyleIdx="2" presStyleCnt="4">
        <dgm:presLayoutVars>
          <dgm:bulletEnabled val="1"/>
        </dgm:presLayoutVars>
      </dgm:prSet>
      <dgm:spPr/>
    </dgm:pt>
    <dgm:pt modelId="{D2CD9501-0D0B-4BA9-832F-5C9F756B1B1A}" type="pres">
      <dgm:prSet presAssocID="{850404EA-2ACA-4EB3-9347-05EF48C02A07}" presName="dummy" presStyleCnt="0"/>
      <dgm:spPr/>
    </dgm:pt>
    <dgm:pt modelId="{53F21EA3-DED8-41E2-B8A8-E14223402CCD}" type="pres">
      <dgm:prSet presAssocID="{965B3B5C-DA53-4EAD-BA0F-EE1D19D16AA4}" presName="sibTrans" presStyleLbl="sibTrans2D1" presStyleIdx="2" presStyleCnt="4"/>
      <dgm:spPr/>
    </dgm:pt>
    <dgm:pt modelId="{1662ED02-CDF3-4840-BBF8-EEE218D18225}" type="pres">
      <dgm:prSet presAssocID="{2222CA7E-8F1D-4E29-A7C7-EE8480F5B8D2}" presName="node" presStyleLbl="node1" presStyleIdx="3" presStyleCnt="4">
        <dgm:presLayoutVars>
          <dgm:bulletEnabled val="1"/>
        </dgm:presLayoutVars>
      </dgm:prSet>
      <dgm:spPr/>
    </dgm:pt>
    <dgm:pt modelId="{DFB07ABC-B406-4862-B918-CC8281887462}" type="pres">
      <dgm:prSet presAssocID="{2222CA7E-8F1D-4E29-A7C7-EE8480F5B8D2}" presName="dummy" presStyleCnt="0"/>
      <dgm:spPr/>
    </dgm:pt>
    <dgm:pt modelId="{61D45EEB-02A4-44D6-8931-E12FE555B396}" type="pres">
      <dgm:prSet presAssocID="{67691580-077E-4F3A-90B8-44B98EC1599E}" presName="sibTrans" presStyleLbl="sibTrans2D1" presStyleIdx="3" presStyleCnt="4"/>
      <dgm:spPr/>
    </dgm:pt>
  </dgm:ptLst>
  <dgm:cxnLst>
    <dgm:cxn modelId="{3F39300C-847B-470E-9645-95CCC8B23C94}" type="presOf" srcId="{E6FF8B2F-C892-4E80-9997-B252D3E0DF3E}" destId="{7AF001C2-2154-4A87-A0C1-BB11B7676BC5}" srcOrd="0" destOrd="0" presId="urn:microsoft.com/office/officeart/2005/8/layout/radial6"/>
    <dgm:cxn modelId="{4AC3020F-CADC-4F4E-B968-29D34CF1BEB7}" srcId="{2181F0B8-A675-4BFE-AE69-423D1DAFBA51}" destId="{E6FF8B2F-C892-4E80-9997-B252D3E0DF3E}" srcOrd="0" destOrd="0" parTransId="{95900660-5907-461B-B098-B5556BBE053F}" sibTransId="{7CC49568-D59A-4848-A2FC-BB05F9D6B590}"/>
    <dgm:cxn modelId="{6BE9F813-E913-4A25-A0B0-D9AA5C9B3C25}" srcId="{E6FF8B2F-C892-4E80-9997-B252D3E0DF3E}" destId="{2BC2ECC4-AE77-4A0B-819E-476C3411F034}" srcOrd="1" destOrd="0" parTransId="{6F309E92-2DEA-4F5D-AD4F-68088498128E}" sibTransId="{D7F46F87-A322-4F79-BEFC-A9DB056079C3}"/>
    <dgm:cxn modelId="{7E1BF227-C9C5-4EEF-B3D8-B6B421CB82BC}" type="presOf" srcId="{965B3B5C-DA53-4EAD-BA0F-EE1D19D16AA4}" destId="{53F21EA3-DED8-41E2-B8A8-E14223402CCD}" srcOrd="0" destOrd="0" presId="urn:microsoft.com/office/officeart/2005/8/layout/radial6"/>
    <dgm:cxn modelId="{42B86935-93D9-4E10-ABCF-BDD834788A9D}" type="presOf" srcId="{67691580-077E-4F3A-90B8-44B98EC1599E}" destId="{61D45EEB-02A4-44D6-8931-E12FE555B396}" srcOrd="0" destOrd="0" presId="urn:microsoft.com/office/officeart/2005/8/layout/radial6"/>
    <dgm:cxn modelId="{6510B83A-D388-4FBF-A8CB-FCE41D03F818}" type="presOf" srcId="{2222CA7E-8F1D-4E29-A7C7-EE8480F5B8D2}" destId="{1662ED02-CDF3-4840-BBF8-EEE218D18225}" srcOrd="0" destOrd="0" presId="urn:microsoft.com/office/officeart/2005/8/layout/radial6"/>
    <dgm:cxn modelId="{150EB788-415B-4A5F-9936-121653A30865}" type="presOf" srcId="{2181F0B8-A675-4BFE-AE69-423D1DAFBA51}" destId="{DC64D8BC-F62C-4B8E-81EE-4AC1FBFD39B5}" srcOrd="0" destOrd="0" presId="urn:microsoft.com/office/officeart/2005/8/layout/radial6"/>
    <dgm:cxn modelId="{305AEF90-23B9-41E1-BBFA-1722862C6B46}" srcId="{E6FF8B2F-C892-4E80-9997-B252D3E0DF3E}" destId="{6CA73380-68FB-46CD-980F-A5F14FCEDDCD}" srcOrd="0" destOrd="0" parTransId="{27199E22-00EA-4F90-AD13-0442B5F38AC2}" sibTransId="{2089639F-8AF4-41DD-BDD9-77043DB41ECC}"/>
    <dgm:cxn modelId="{F72FD997-DFA1-484D-94F6-3E2CBDCF7FD3}" srcId="{E6FF8B2F-C892-4E80-9997-B252D3E0DF3E}" destId="{850404EA-2ACA-4EB3-9347-05EF48C02A07}" srcOrd="2" destOrd="0" parTransId="{169D3E80-CE70-4392-BA80-F4C38DC91CE0}" sibTransId="{965B3B5C-DA53-4EAD-BA0F-EE1D19D16AA4}"/>
    <dgm:cxn modelId="{458034B1-1D86-49CD-8257-40FFB864B8C9}" srcId="{E6FF8B2F-C892-4E80-9997-B252D3E0DF3E}" destId="{2222CA7E-8F1D-4E29-A7C7-EE8480F5B8D2}" srcOrd="3" destOrd="0" parTransId="{2BA6AAB3-BE75-4233-BF7A-89C291727032}" sibTransId="{67691580-077E-4F3A-90B8-44B98EC1599E}"/>
    <dgm:cxn modelId="{65F170B6-C315-49AD-9F9A-3EDE8793F0D8}" type="presOf" srcId="{D7F46F87-A322-4F79-BEFC-A9DB056079C3}" destId="{1CEF8765-1AAD-4739-AAC8-1A9C0241E877}" srcOrd="0" destOrd="0" presId="urn:microsoft.com/office/officeart/2005/8/layout/radial6"/>
    <dgm:cxn modelId="{193578B8-D8C0-4BCC-BE2F-764FC64AD99F}" type="presOf" srcId="{6CA73380-68FB-46CD-980F-A5F14FCEDDCD}" destId="{4BC16535-DB0F-4E31-89C6-142042E29CA0}" srcOrd="0" destOrd="0" presId="urn:microsoft.com/office/officeart/2005/8/layout/radial6"/>
    <dgm:cxn modelId="{1BA914BB-C7B6-48BA-8369-F2F1DEB1AA85}" type="presOf" srcId="{2089639F-8AF4-41DD-BDD9-77043DB41ECC}" destId="{A7AEF454-9D7F-4A49-ABEF-C1163EA08B1C}" srcOrd="0" destOrd="0" presId="urn:microsoft.com/office/officeart/2005/8/layout/radial6"/>
    <dgm:cxn modelId="{E712F4EE-0139-4DAD-8CE4-132681C1F1A3}" type="presOf" srcId="{2BC2ECC4-AE77-4A0B-819E-476C3411F034}" destId="{65DB2BF0-1EF6-401E-8753-A94BA3D99E3B}" srcOrd="0" destOrd="0" presId="urn:microsoft.com/office/officeart/2005/8/layout/radial6"/>
    <dgm:cxn modelId="{DE3FC1F3-A961-4364-A75C-825ABAAD674B}" type="presOf" srcId="{850404EA-2ACA-4EB3-9347-05EF48C02A07}" destId="{91007193-A1D4-4DD6-9D6D-C499CDD5DEAF}" srcOrd="0" destOrd="0" presId="urn:microsoft.com/office/officeart/2005/8/layout/radial6"/>
    <dgm:cxn modelId="{1A5A3502-BC36-4A7E-AE1C-2765518D70B4}" type="presParOf" srcId="{DC64D8BC-F62C-4B8E-81EE-4AC1FBFD39B5}" destId="{7AF001C2-2154-4A87-A0C1-BB11B7676BC5}" srcOrd="0" destOrd="0" presId="urn:microsoft.com/office/officeart/2005/8/layout/radial6"/>
    <dgm:cxn modelId="{913A66D1-8D06-4CE1-8FB6-AFF43A3D301E}" type="presParOf" srcId="{DC64D8BC-F62C-4B8E-81EE-4AC1FBFD39B5}" destId="{4BC16535-DB0F-4E31-89C6-142042E29CA0}" srcOrd="1" destOrd="0" presId="urn:microsoft.com/office/officeart/2005/8/layout/radial6"/>
    <dgm:cxn modelId="{58FF19E7-A32E-437B-884D-C02E30CE299E}" type="presParOf" srcId="{DC64D8BC-F62C-4B8E-81EE-4AC1FBFD39B5}" destId="{566EEE29-11E9-4F7C-BFF4-7117F8669CCA}" srcOrd="2" destOrd="0" presId="urn:microsoft.com/office/officeart/2005/8/layout/radial6"/>
    <dgm:cxn modelId="{13AFF2C5-F486-4A33-A328-A34199B090EC}" type="presParOf" srcId="{DC64D8BC-F62C-4B8E-81EE-4AC1FBFD39B5}" destId="{A7AEF454-9D7F-4A49-ABEF-C1163EA08B1C}" srcOrd="3" destOrd="0" presId="urn:microsoft.com/office/officeart/2005/8/layout/radial6"/>
    <dgm:cxn modelId="{7F6EAA02-CF0C-4469-90B0-3E2A5545195E}" type="presParOf" srcId="{DC64D8BC-F62C-4B8E-81EE-4AC1FBFD39B5}" destId="{65DB2BF0-1EF6-401E-8753-A94BA3D99E3B}" srcOrd="4" destOrd="0" presId="urn:microsoft.com/office/officeart/2005/8/layout/radial6"/>
    <dgm:cxn modelId="{3EBEE2CE-E646-4036-AFC7-43916BABDD4B}" type="presParOf" srcId="{DC64D8BC-F62C-4B8E-81EE-4AC1FBFD39B5}" destId="{F847D2F6-D62A-43DF-A0E5-C3FC533E73AE}" srcOrd="5" destOrd="0" presId="urn:microsoft.com/office/officeart/2005/8/layout/radial6"/>
    <dgm:cxn modelId="{A3CAF599-0A9F-4371-B23D-40039ADBF303}" type="presParOf" srcId="{DC64D8BC-F62C-4B8E-81EE-4AC1FBFD39B5}" destId="{1CEF8765-1AAD-4739-AAC8-1A9C0241E877}" srcOrd="6" destOrd="0" presId="urn:microsoft.com/office/officeart/2005/8/layout/radial6"/>
    <dgm:cxn modelId="{E3732009-8AFD-461C-AC45-802FD594AF1D}" type="presParOf" srcId="{DC64D8BC-F62C-4B8E-81EE-4AC1FBFD39B5}" destId="{91007193-A1D4-4DD6-9D6D-C499CDD5DEAF}" srcOrd="7" destOrd="0" presId="urn:microsoft.com/office/officeart/2005/8/layout/radial6"/>
    <dgm:cxn modelId="{E8622981-D052-463F-A34D-87F536AAF492}" type="presParOf" srcId="{DC64D8BC-F62C-4B8E-81EE-4AC1FBFD39B5}" destId="{D2CD9501-0D0B-4BA9-832F-5C9F756B1B1A}" srcOrd="8" destOrd="0" presId="urn:microsoft.com/office/officeart/2005/8/layout/radial6"/>
    <dgm:cxn modelId="{3658143F-4854-499C-A2D4-D6270642B952}" type="presParOf" srcId="{DC64D8BC-F62C-4B8E-81EE-4AC1FBFD39B5}" destId="{53F21EA3-DED8-41E2-B8A8-E14223402CCD}" srcOrd="9" destOrd="0" presId="urn:microsoft.com/office/officeart/2005/8/layout/radial6"/>
    <dgm:cxn modelId="{A119246C-CCE0-46B6-B93C-891D9660EC5B}" type="presParOf" srcId="{DC64D8BC-F62C-4B8E-81EE-4AC1FBFD39B5}" destId="{1662ED02-CDF3-4840-BBF8-EEE218D18225}" srcOrd="10" destOrd="0" presId="urn:microsoft.com/office/officeart/2005/8/layout/radial6"/>
    <dgm:cxn modelId="{F9F1A498-F33F-4EA0-95A0-4C5D123798AE}" type="presParOf" srcId="{DC64D8BC-F62C-4B8E-81EE-4AC1FBFD39B5}" destId="{DFB07ABC-B406-4862-B918-CC8281887462}" srcOrd="11" destOrd="0" presId="urn:microsoft.com/office/officeart/2005/8/layout/radial6"/>
    <dgm:cxn modelId="{9B8A71ED-E7E0-44FC-A600-3536CFE9B8F7}" type="presParOf" srcId="{DC64D8BC-F62C-4B8E-81EE-4AC1FBFD39B5}" destId="{61D45EEB-02A4-44D6-8931-E12FE555B39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0C11E-135E-4773-B5DB-CC343A39ADC8}" type="doc">
      <dgm:prSet loTypeId="urn:microsoft.com/office/officeart/2005/8/layout/defaul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DAF8F029-976B-4BD6-B5F3-E036F74884C7}">
      <dgm:prSet phldrT="[Текст]"/>
      <dgm:spPr/>
      <dgm:t>
        <a:bodyPr/>
        <a:lstStyle/>
        <a:p>
          <a:r>
            <a:rPr lang="kk-KZ" dirty="0"/>
            <a:t>Тарихи факторлар</a:t>
          </a:r>
          <a:endParaRPr lang="ru-RU" dirty="0"/>
        </a:p>
      </dgm:t>
    </dgm:pt>
    <dgm:pt modelId="{423B7C59-E083-4D81-A2FA-F87D03606B47}" type="parTrans" cxnId="{21535213-84A8-4179-AF28-71AB899E93D4}">
      <dgm:prSet/>
      <dgm:spPr/>
      <dgm:t>
        <a:bodyPr/>
        <a:lstStyle/>
        <a:p>
          <a:endParaRPr lang="ru-RU"/>
        </a:p>
      </dgm:t>
    </dgm:pt>
    <dgm:pt modelId="{AD64FDD6-EC2F-4A26-BE05-B764837BDEB2}" type="sibTrans" cxnId="{21535213-84A8-4179-AF28-71AB899E93D4}">
      <dgm:prSet/>
      <dgm:spPr/>
      <dgm:t>
        <a:bodyPr/>
        <a:lstStyle/>
        <a:p>
          <a:endParaRPr lang="ru-RU"/>
        </a:p>
      </dgm:t>
    </dgm:pt>
    <dgm:pt modelId="{AFF489A6-96B0-44B2-B78B-042FE030B3C0}">
      <dgm:prSet phldrT="[Текст]"/>
      <dgm:spPr/>
      <dgm:t>
        <a:bodyPr/>
        <a:lstStyle/>
        <a:p>
          <a:r>
            <a:rPr lang="kk-KZ" dirty="0"/>
            <a:t>Саяси факторлар</a:t>
          </a:r>
          <a:endParaRPr lang="ru-RU" dirty="0"/>
        </a:p>
      </dgm:t>
    </dgm:pt>
    <dgm:pt modelId="{AAF11B5F-5DF1-4F52-AB6B-3E83A7F8B833}" type="parTrans" cxnId="{B75BAD1A-F73F-4B6F-9F25-B66A3DADC37F}">
      <dgm:prSet/>
      <dgm:spPr/>
      <dgm:t>
        <a:bodyPr/>
        <a:lstStyle/>
        <a:p>
          <a:endParaRPr lang="ru-RU"/>
        </a:p>
      </dgm:t>
    </dgm:pt>
    <dgm:pt modelId="{A89BA5E9-063C-49BB-808C-685E439C99FB}" type="sibTrans" cxnId="{B75BAD1A-F73F-4B6F-9F25-B66A3DADC37F}">
      <dgm:prSet/>
      <dgm:spPr/>
      <dgm:t>
        <a:bodyPr/>
        <a:lstStyle/>
        <a:p>
          <a:endParaRPr lang="ru-RU"/>
        </a:p>
      </dgm:t>
    </dgm:pt>
    <dgm:pt modelId="{C2CD1DCC-25E6-42B2-A0AA-291FF3C64DA5}">
      <dgm:prSet phldrT="[Текст]"/>
      <dgm:spPr/>
      <dgm:t>
        <a:bodyPr/>
        <a:lstStyle/>
        <a:p>
          <a:r>
            <a:rPr lang="kk-KZ" dirty="0"/>
            <a:t>Әлеуметтік факторлар</a:t>
          </a:r>
          <a:endParaRPr lang="ru-RU" dirty="0"/>
        </a:p>
      </dgm:t>
    </dgm:pt>
    <dgm:pt modelId="{713B9CA2-31F6-4FFC-8CB6-36F1311D101D}" type="parTrans" cxnId="{DD8DDA69-F5A8-4E31-9DBD-097B20E0B8F5}">
      <dgm:prSet/>
      <dgm:spPr/>
      <dgm:t>
        <a:bodyPr/>
        <a:lstStyle/>
        <a:p>
          <a:endParaRPr lang="ru-RU"/>
        </a:p>
      </dgm:t>
    </dgm:pt>
    <dgm:pt modelId="{C2CC2528-8A8D-452B-97D8-0F4B75BB7520}" type="sibTrans" cxnId="{DD8DDA69-F5A8-4E31-9DBD-097B20E0B8F5}">
      <dgm:prSet/>
      <dgm:spPr/>
      <dgm:t>
        <a:bodyPr/>
        <a:lstStyle/>
        <a:p>
          <a:endParaRPr lang="ru-RU"/>
        </a:p>
      </dgm:t>
    </dgm:pt>
    <dgm:pt modelId="{DE54C540-BD7A-4EF3-A0B1-3F0D26008C9C}">
      <dgm:prSet phldrT="[Текст]"/>
      <dgm:spPr/>
      <dgm:t>
        <a:bodyPr/>
        <a:lstStyle/>
        <a:p>
          <a:r>
            <a:rPr lang="kk-KZ" dirty="0"/>
            <a:t>Мәдени және өркениеттік факторлар</a:t>
          </a:r>
          <a:endParaRPr lang="ru-RU" dirty="0"/>
        </a:p>
      </dgm:t>
    </dgm:pt>
    <dgm:pt modelId="{135E619C-F33E-44A2-9DFB-31A0D1ADC3A4}" type="parTrans" cxnId="{706E356A-74AB-424B-9B26-E0875E94BE91}">
      <dgm:prSet/>
      <dgm:spPr/>
      <dgm:t>
        <a:bodyPr/>
        <a:lstStyle/>
        <a:p>
          <a:endParaRPr lang="ru-RU"/>
        </a:p>
      </dgm:t>
    </dgm:pt>
    <dgm:pt modelId="{ECAC01A2-1D3F-440D-A427-5F23547D89A6}" type="sibTrans" cxnId="{706E356A-74AB-424B-9B26-E0875E94BE91}">
      <dgm:prSet/>
      <dgm:spPr/>
      <dgm:t>
        <a:bodyPr/>
        <a:lstStyle/>
        <a:p>
          <a:endParaRPr lang="ru-RU"/>
        </a:p>
      </dgm:t>
    </dgm:pt>
    <dgm:pt modelId="{6903D114-C723-4457-8875-D1AFC71E8406}" type="pres">
      <dgm:prSet presAssocID="{81D0C11E-135E-4773-B5DB-CC343A39ADC8}" presName="diagram" presStyleCnt="0">
        <dgm:presLayoutVars>
          <dgm:dir/>
          <dgm:resizeHandles val="exact"/>
        </dgm:presLayoutVars>
      </dgm:prSet>
      <dgm:spPr/>
    </dgm:pt>
    <dgm:pt modelId="{D578C6E2-900C-4E7C-8484-55EDB6162E5C}" type="pres">
      <dgm:prSet presAssocID="{DAF8F029-976B-4BD6-B5F3-E036F74884C7}" presName="node" presStyleLbl="node1" presStyleIdx="0" presStyleCnt="4">
        <dgm:presLayoutVars>
          <dgm:bulletEnabled val="1"/>
        </dgm:presLayoutVars>
      </dgm:prSet>
      <dgm:spPr/>
    </dgm:pt>
    <dgm:pt modelId="{E83E6C6D-D0C2-4B0C-B540-6BC970A840B2}" type="pres">
      <dgm:prSet presAssocID="{AD64FDD6-EC2F-4A26-BE05-B764837BDEB2}" presName="sibTrans" presStyleCnt="0"/>
      <dgm:spPr/>
    </dgm:pt>
    <dgm:pt modelId="{35B77C22-221A-4AF6-8677-1005D18D870F}" type="pres">
      <dgm:prSet presAssocID="{AFF489A6-96B0-44B2-B78B-042FE030B3C0}" presName="node" presStyleLbl="node1" presStyleIdx="1" presStyleCnt="4">
        <dgm:presLayoutVars>
          <dgm:bulletEnabled val="1"/>
        </dgm:presLayoutVars>
      </dgm:prSet>
      <dgm:spPr/>
    </dgm:pt>
    <dgm:pt modelId="{A5EC48E0-0CE4-4737-AFF6-8EDC0142EE3A}" type="pres">
      <dgm:prSet presAssocID="{A89BA5E9-063C-49BB-808C-685E439C99FB}" presName="sibTrans" presStyleCnt="0"/>
      <dgm:spPr/>
    </dgm:pt>
    <dgm:pt modelId="{6160F093-2C78-4CAB-B600-AB677B6E52D1}" type="pres">
      <dgm:prSet presAssocID="{C2CD1DCC-25E6-42B2-A0AA-291FF3C64DA5}" presName="node" presStyleLbl="node1" presStyleIdx="2" presStyleCnt="4">
        <dgm:presLayoutVars>
          <dgm:bulletEnabled val="1"/>
        </dgm:presLayoutVars>
      </dgm:prSet>
      <dgm:spPr/>
    </dgm:pt>
    <dgm:pt modelId="{7C70A1BC-1CDA-44C1-BDC7-F80D74549E56}" type="pres">
      <dgm:prSet presAssocID="{C2CC2528-8A8D-452B-97D8-0F4B75BB7520}" presName="sibTrans" presStyleCnt="0"/>
      <dgm:spPr/>
    </dgm:pt>
    <dgm:pt modelId="{B6202210-1159-4AFD-AF15-911B28C0AF80}" type="pres">
      <dgm:prSet presAssocID="{DE54C540-BD7A-4EF3-A0B1-3F0D26008C9C}" presName="node" presStyleLbl="node1" presStyleIdx="3" presStyleCnt="4">
        <dgm:presLayoutVars>
          <dgm:bulletEnabled val="1"/>
        </dgm:presLayoutVars>
      </dgm:prSet>
      <dgm:spPr/>
    </dgm:pt>
  </dgm:ptLst>
  <dgm:cxnLst>
    <dgm:cxn modelId="{21535213-84A8-4179-AF28-71AB899E93D4}" srcId="{81D0C11E-135E-4773-B5DB-CC343A39ADC8}" destId="{DAF8F029-976B-4BD6-B5F3-E036F74884C7}" srcOrd="0" destOrd="0" parTransId="{423B7C59-E083-4D81-A2FA-F87D03606B47}" sibTransId="{AD64FDD6-EC2F-4A26-BE05-B764837BDEB2}"/>
    <dgm:cxn modelId="{B75BAD1A-F73F-4B6F-9F25-B66A3DADC37F}" srcId="{81D0C11E-135E-4773-B5DB-CC343A39ADC8}" destId="{AFF489A6-96B0-44B2-B78B-042FE030B3C0}" srcOrd="1" destOrd="0" parTransId="{AAF11B5F-5DF1-4F52-AB6B-3E83A7F8B833}" sibTransId="{A89BA5E9-063C-49BB-808C-685E439C99FB}"/>
    <dgm:cxn modelId="{DD8DDA69-F5A8-4E31-9DBD-097B20E0B8F5}" srcId="{81D0C11E-135E-4773-B5DB-CC343A39ADC8}" destId="{C2CD1DCC-25E6-42B2-A0AA-291FF3C64DA5}" srcOrd="2" destOrd="0" parTransId="{713B9CA2-31F6-4FFC-8CB6-36F1311D101D}" sibTransId="{C2CC2528-8A8D-452B-97D8-0F4B75BB7520}"/>
    <dgm:cxn modelId="{706E356A-74AB-424B-9B26-E0875E94BE91}" srcId="{81D0C11E-135E-4773-B5DB-CC343A39ADC8}" destId="{DE54C540-BD7A-4EF3-A0B1-3F0D26008C9C}" srcOrd="3" destOrd="0" parTransId="{135E619C-F33E-44A2-9DFB-31A0D1ADC3A4}" sibTransId="{ECAC01A2-1D3F-440D-A427-5F23547D89A6}"/>
    <dgm:cxn modelId="{557FA94F-76B3-4A5F-B130-B676C6869DE7}" type="presOf" srcId="{AFF489A6-96B0-44B2-B78B-042FE030B3C0}" destId="{35B77C22-221A-4AF6-8677-1005D18D870F}" srcOrd="0" destOrd="0" presId="urn:microsoft.com/office/officeart/2005/8/layout/default"/>
    <dgm:cxn modelId="{931B61AB-42F9-4103-A22F-E96BAEECD232}" type="presOf" srcId="{DE54C540-BD7A-4EF3-A0B1-3F0D26008C9C}" destId="{B6202210-1159-4AFD-AF15-911B28C0AF80}" srcOrd="0" destOrd="0" presId="urn:microsoft.com/office/officeart/2005/8/layout/default"/>
    <dgm:cxn modelId="{96004FE5-72F5-4B74-BB30-773BC847B398}" type="presOf" srcId="{C2CD1DCC-25E6-42B2-A0AA-291FF3C64DA5}" destId="{6160F093-2C78-4CAB-B600-AB677B6E52D1}" srcOrd="0" destOrd="0" presId="urn:microsoft.com/office/officeart/2005/8/layout/default"/>
    <dgm:cxn modelId="{A6FD5FF2-2F56-4A14-98C8-521ADAF134D2}" type="presOf" srcId="{81D0C11E-135E-4773-B5DB-CC343A39ADC8}" destId="{6903D114-C723-4457-8875-D1AFC71E8406}" srcOrd="0" destOrd="0" presId="urn:microsoft.com/office/officeart/2005/8/layout/default"/>
    <dgm:cxn modelId="{4898D5FA-FA76-4669-8457-982C1DF54210}" type="presOf" srcId="{DAF8F029-976B-4BD6-B5F3-E036F74884C7}" destId="{D578C6E2-900C-4E7C-8484-55EDB6162E5C}" srcOrd="0" destOrd="0" presId="urn:microsoft.com/office/officeart/2005/8/layout/default"/>
    <dgm:cxn modelId="{D5257CBD-AA87-40D1-98B2-50515A2F756F}" type="presParOf" srcId="{6903D114-C723-4457-8875-D1AFC71E8406}" destId="{D578C6E2-900C-4E7C-8484-55EDB6162E5C}" srcOrd="0" destOrd="0" presId="urn:microsoft.com/office/officeart/2005/8/layout/default"/>
    <dgm:cxn modelId="{2A9BA324-3B06-4C16-9DA0-CB2BC9616EB1}" type="presParOf" srcId="{6903D114-C723-4457-8875-D1AFC71E8406}" destId="{E83E6C6D-D0C2-4B0C-B540-6BC970A840B2}" srcOrd="1" destOrd="0" presId="urn:microsoft.com/office/officeart/2005/8/layout/default"/>
    <dgm:cxn modelId="{14163653-A95A-4FCA-8C2D-B72539D74BDF}" type="presParOf" srcId="{6903D114-C723-4457-8875-D1AFC71E8406}" destId="{35B77C22-221A-4AF6-8677-1005D18D870F}" srcOrd="2" destOrd="0" presId="urn:microsoft.com/office/officeart/2005/8/layout/default"/>
    <dgm:cxn modelId="{E4433B8E-03F7-4848-A68A-DBB2C6AFE817}" type="presParOf" srcId="{6903D114-C723-4457-8875-D1AFC71E8406}" destId="{A5EC48E0-0CE4-4737-AFF6-8EDC0142EE3A}" srcOrd="3" destOrd="0" presId="urn:microsoft.com/office/officeart/2005/8/layout/default"/>
    <dgm:cxn modelId="{206ED2A2-88EB-4468-AF4F-BCBA7C38519E}" type="presParOf" srcId="{6903D114-C723-4457-8875-D1AFC71E8406}" destId="{6160F093-2C78-4CAB-B600-AB677B6E52D1}" srcOrd="4" destOrd="0" presId="urn:microsoft.com/office/officeart/2005/8/layout/default"/>
    <dgm:cxn modelId="{98B7C74C-00FC-4A4E-806E-F769DC79E519}" type="presParOf" srcId="{6903D114-C723-4457-8875-D1AFC71E8406}" destId="{7C70A1BC-1CDA-44C1-BDC7-F80D74549E56}" srcOrd="5" destOrd="0" presId="urn:microsoft.com/office/officeart/2005/8/layout/default"/>
    <dgm:cxn modelId="{9DAA8EDA-1326-45D1-85CF-E6C2FBFA5FD2}" type="presParOf" srcId="{6903D114-C723-4457-8875-D1AFC71E8406}" destId="{B6202210-1159-4AFD-AF15-911B28C0AF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45EEB-02A4-44D6-8931-E12FE555B396}">
      <dsp:nvSpPr>
        <dsp:cNvPr id="0" name=""/>
        <dsp:cNvSpPr/>
      </dsp:nvSpPr>
      <dsp:spPr>
        <a:xfrm>
          <a:off x="3039379" y="584808"/>
          <a:ext cx="3641503" cy="3641503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21EA3-DED8-41E2-B8A8-E14223402CCD}">
      <dsp:nvSpPr>
        <dsp:cNvPr id="0" name=""/>
        <dsp:cNvSpPr/>
      </dsp:nvSpPr>
      <dsp:spPr>
        <a:xfrm>
          <a:off x="3039379" y="584808"/>
          <a:ext cx="3641503" cy="3641503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2">
            <a:hueOff val="1878569"/>
            <a:satOff val="-13441"/>
            <a:lumOff val="-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F8765-1AAD-4739-AAC8-1A9C0241E877}">
      <dsp:nvSpPr>
        <dsp:cNvPr id="0" name=""/>
        <dsp:cNvSpPr/>
      </dsp:nvSpPr>
      <dsp:spPr>
        <a:xfrm>
          <a:off x="3039379" y="584808"/>
          <a:ext cx="3641503" cy="3641503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2">
            <a:hueOff val="939284"/>
            <a:satOff val="-672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EF454-9D7F-4A49-ABEF-C1163EA08B1C}">
      <dsp:nvSpPr>
        <dsp:cNvPr id="0" name=""/>
        <dsp:cNvSpPr/>
      </dsp:nvSpPr>
      <dsp:spPr>
        <a:xfrm>
          <a:off x="3039379" y="584808"/>
          <a:ext cx="3641503" cy="3641503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001C2-2154-4A87-A0C1-BB11B7676BC5}">
      <dsp:nvSpPr>
        <dsp:cNvPr id="0" name=""/>
        <dsp:cNvSpPr/>
      </dsp:nvSpPr>
      <dsp:spPr>
        <a:xfrm>
          <a:off x="3906073" y="1467679"/>
          <a:ext cx="1908114" cy="1875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/>
            <a:t>Этникааралық қатынастар</a:t>
          </a:r>
          <a:endParaRPr lang="ru-RU" sz="2000" kern="1200" dirty="0"/>
        </a:p>
      </dsp:txBody>
      <dsp:txXfrm>
        <a:off x="4185510" y="1742378"/>
        <a:ext cx="1349240" cy="1326364"/>
      </dsp:txXfrm>
    </dsp:sp>
    <dsp:sp modelId="{4BC16535-DB0F-4E31-89C6-142042E29CA0}">
      <dsp:nvSpPr>
        <dsp:cNvPr id="0" name=""/>
        <dsp:cNvSpPr/>
      </dsp:nvSpPr>
      <dsp:spPr>
        <a:xfrm>
          <a:off x="4184374" y="-39462"/>
          <a:ext cx="1351513" cy="13329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/>
            <a:t>экономика</a:t>
          </a:r>
          <a:endParaRPr lang="ru-RU" sz="2000" kern="1200" dirty="0"/>
        </a:p>
      </dsp:txBody>
      <dsp:txXfrm>
        <a:off x="4382298" y="155749"/>
        <a:ext cx="955665" cy="942560"/>
      </dsp:txXfrm>
    </dsp:sp>
    <dsp:sp modelId="{65DB2BF0-1EF6-401E-8753-A94BA3D99E3B}">
      <dsp:nvSpPr>
        <dsp:cNvPr id="0" name=""/>
        <dsp:cNvSpPr/>
      </dsp:nvSpPr>
      <dsp:spPr>
        <a:xfrm>
          <a:off x="6052266" y="1819165"/>
          <a:ext cx="1172791" cy="1172791"/>
        </a:xfrm>
        <a:prstGeom prst="ellipse">
          <a:avLst/>
        </a:prstGeom>
        <a:solidFill>
          <a:schemeClr val="accent2">
            <a:hueOff val="939284"/>
            <a:satOff val="-6721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/>
            <a:t>Әлеуметтік салада</a:t>
          </a:r>
          <a:endParaRPr lang="ru-RU" sz="2000" kern="1200" dirty="0"/>
        </a:p>
      </dsp:txBody>
      <dsp:txXfrm>
        <a:off x="6224017" y="1990916"/>
        <a:ext cx="829289" cy="829289"/>
      </dsp:txXfrm>
    </dsp:sp>
    <dsp:sp modelId="{91007193-A1D4-4DD6-9D6D-C499CDD5DEAF}">
      <dsp:nvSpPr>
        <dsp:cNvPr id="0" name=""/>
        <dsp:cNvSpPr/>
      </dsp:nvSpPr>
      <dsp:spPr>
        <a:xfrm>
          <a:off x="4273735" y="3597696"/>
          <a:ext cx="1172791" cy="1172791"/>
        </a:xfrm>
        <a:prstGeom prst="ellipse">
          <a:avLst/>
        </a:prstGeom>
        <a:solidFill>
          <a:schemeClr val="accent2">
            <a:hueOff val="1878569"/>
            <a:satOff val="-13441"/>
            <a:lumOff val="-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200" kern="1200" dirty="0"/>
            <a:t>саясат</a:t>
          </a:r>
          <a:endParaRPr lang="ru-RU" sz="2200" kern="1200" dirty="0"/>
        </a:p>
      </dsp:txBody>
      <dsp:txXfrm>
        <a:off x="4445486" y="3769447"/>
        <a:ext cx="829289" cy="829289"/>
      </dsp:txXfrm>
    </dsp:sp>
    <dsp:sp modelId="{1662ED02-CDF3-4840-BBF8-EEE218D18225}">
      <dsp:nvSpPr>
        <dsp:cNvPr id="0" name=""/>
        <dsp:cNvSpPr/>
      </dsp:nvSpPr>
      <dsp:spPr>
        <a:xfrm>
          <a:off x="2495203" y="1819165"/>
          <a:ext cx="1172791" cy="1172791"/>
        </a:xfrm>
        <a:prstGeom prst="ellipse">
          <a:avLst/>
        </a:prstGeom>
        <a:solidFill>
          <a:schemeClr val="accent2">
            <a:hueOff val="2817853"/>
            <a:satOff val="-20162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/>
            <a:t>мәдениет</a:t>
          </a:r>
          <a:endParaRPr lang="ru-RU" sz="2000" kern="1200" dirty="0"/>
        </a:p>
      </dsp:txBody>
      <dsp:txXfrm>
        <a:off x="2666954" y="1990916"/>
        <a:ext cx="829289" cy="829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8C6E2-900C-4E7C-8484-55EDB6162E5C}">
      <dsp:nvSpPr>
        <dsp:cNvPr id="0" name=""/>
        <dsp:cNvSpPr/>
      </dsp:nvSpPr>
      <dsp:spPr>
        <a:xfrm>
          <a:off x="1615851" y="2998"/>
          <a:ext cx="3089790" cy="1853874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700" kern="1200" dirty="0"/>
            <a:t>Тарихи факторлар</a:t>
          </a:r>
          <a:endParaRPr lang="ru-RU" sz="3700" kern="1200" dirty="0"/>
        </a:p>
      </dsp:txBody>
      <dsp:txXfrm>
        <a:off x="1615851" y="2998"/>
        <a:ext cx="3089790" cy="1853874"/>
      </dsp:txXfrm>
    </dsp:sp>
    <dsp:sp modelId="{35B77C22-221A-4AF6-8677-1005D18D870F}">
      <dsp:nvSpPr>
        <dsp:cNvPr id="0" name=""/>
        <dsp:cNvSpPr/>
      </dsp:nvSpPr>
      <dsp:spPr>
        <a:xfrm>
          <a:off x="5014620" y="2998"/>
          <a:ext cx="3089790" cy="1853874"/>
        </a:xfrm>
        <a:prstGeom prst="rect">
          <a:avLst/>
        </a:prstGeom>
        <a:solidFill>
          <a:schemeClr val="accent4">
            <a:shade val="50000"/>
            <a:hueOff val="-30774"/>
            <a:satOff val="-5624"/>
            <a:lumOff val="225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700" kern="1200" dirty="0"/>
            <a:t>Саяси факторлар</a:t>
          </a:r>
          <a:endParaRPr lang="ru-RU" sz="3700" kern="1200" dirty="0"/>
        </a:p>
      </dsp:txBody>
      <dsp:txXfrm>
        <a:off x="5014620" y="2998"/>
        <a:ext cx="3089790" cy="1853874"/>
      </dsp:txXfrm>
    </dsp:sp>
    <dsp:sp modelId="{6160F093-2C78-4CAB-B600-AB677B6E52D1}">
      <dsp:nvSpPr>
        <dsp:cNvPr id="0" name=""/>
        <dsp:cNvSpPr/>
      </dsp:nvSpPr>
      <dsp:spPr>
        <a:xfrm>
          <a:off x="1615851" y="2165852"/>
          <a:ext cx="3089790" cy="1853874"/>
        </a:xfrm>
        <a:prstGeom prst="rect">
          <a:avLst/>
        </a:prstGeom>
        <a:solidFill>
          <a:schemeClr val="accent4">
            <a:shade val="50000"/>
            <a:hueOff val="-61547"/>
            <a:satOff val="-11248"/>
            <a:lumOff val="451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700" kern="1200" dirty="0"/>
            <a:t>Әлеуметтік факторлар</a:t>
          </a:r>
          <a:endParaRPr lang="ru-RU" sz="3700" kern="1200" dirty="0"/>
        </a:p>
      </dsp:txBody>
      <dsp:txXfrm>
        <a:off x="1615851" y="2165852"/>
        <a:ext cx="3089790" cy="1853874"/>
      </dsp:txXfrm>
    </dsp:sp>
    <dsp:sp modelId="{B6202210-1159-4AFD-AF15-911B28C0AF80}">
      <dsp:nvSpPr>
        <dsp:cNvPr id="0" name=""/>
        <dsp:cNvSpPr/>
      </dsp:nvSpPr>
      <dsp:spPr>
        <a:xfrm>
          <a:off x="5014620" y="2165852"/>
          <a:ext cx="3089790" cy="1853874"/>
        </a:xfrm>
        <a:prstGeom prst="rect">
          <a:avLst/>
        </a:prstGeom>
        <a:solidFill>
          <a:schemeClr val="accent4">
            <a:shade val="50000"/>
            <a:hueOff val="-30774"/>
            <a:satOff val="-5624"/>
            <a:lumOff val="225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700" kern="1200" dirty="0"/>
            <a:t>Мәдени және өркениеттік факторлар</a:t>
          </a:r>
          <a:endParaRPr lang="ru-RU" sz="3700" kern="1200" dirty="0"/>
        </a:p>
      </dsp:txBody>
      <dsp:txXfrm>
        <a:off x="5014620" y="2165852"/>
        <a:ext cx="3089790" cy="185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268FE-0D47-4D1B-98D0-EF57563E3A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/>
              <a:t>Этносаралық қатынастар проблемалары ж/е қарама-қайшылықтар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711269-A316-4BBF-8323-F4A6968106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kk-KZ" sz="2000" b="1" dirty="0"/>
              <a:t>Таупыхова Ж.А.</a:t>
            </a:r>
          </a:p>
          <a:p>
            <a:pPr algn="r"/>
            <a:r>
              <a:rPr lang="kk-KZ" sz="2000" b="1" dirty="0"/>
              <a:t>21 ЕА-1 тобы</a:t>
            </a:r>
          </a:p>
        </p:txBody>
      </p:sp>
    </p:spTree>
    <p:extLst>
      <p:ext uri="{BB962C8B-B14F-4D97-AF65-F5344CB8AC3E}">
        <p14:creationId xmlns:p14="http://schemas.microsoft.com/office/powerpoint/2010/main" val="184380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F35CA-A15D-4DC0-A423-F74B64259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16521"/>
            <a:ext cx="9720072" cy="7267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err="1"/>
              <a:t>Слайдта</a:t>
            </a:r>
            <a:r>
              <a:rPr lang="ru-RU" sz="2200" b="1" dirty="0"/>
              <a:t> </a:t>
            </a:r>
            <a:r>
              <a:rPr lang="ru-RU" sz="2200" b="1" dirty="0" err="1"/>
              <a:t>қандай</a:t>
            </a:r>
            <a:r>
              <a:rPr lang="ru-RU" sz="2200" b="1" dirty="0"/>
              <a:t> </a:t>
            </a:r>
            <a:r>
              <a:rPr lang="ru-RU" sz="2200" b="1" dirty="0" err="1"/>
              <a:t>оқиғалар</a:t>
            </a:r>
            <a:r>
              <a:rPr lang="ru-RU" sz="2200" b="1" dirty="0"/>
              <a:t> </a:t>
            </a:r>
            <a:r>
              <a:rPr lang="ru-RU" sz="2200" b="1" dirty="0" err="1"/>
              <a:t>көрсетілген</a:t>
            </a:r>
            <a:r>
              <a:rPr lang="ru-RU" sz="2200" b="1" dirty="0"/>
              <a:t>? </a:t>
            </a:r>
            <a:r>
              <a:rPr lang="ru-RU" sz="2200" b="1" dirty="0" err="1"/>
              <a:t>Бұндай</a:t>
            </a:r>
            <a:r>
              <a:rPr lang="ru-RU" sz="2200" b="1" dirty="0"/>
              <a:t> </a:t>
            </a:r>
            <a:r>
              <a:rPr lang="ru-RU" sz="2200" b="1" dirty="0" err="1"/>
              <a:t>құбылыстар</a:t>
            </a:r>
            <a:r>
              <a:rPr lang="ru-RU" sz="2200" b="1" dirty="0"/>
              <a:t> </a:t>
            </a:r>
            <a:r>
              <a:rPr lang="ru-RU" sz="2200" b="1" dirty="0" err="1"/>
              <a:t>неліктен</a:t>
            </a:r>
            <a:r>
              <a:rPr lang="ru-RU" sz="2200" b="1" dirty="0"/>
              <a:t> </a:t>
            </a:r>
            <a:r>
              <a:rPr lang="ru-RU" sz="2200" b="1" dirty="0" err="1"/>
              <a:t>қоғамда</a:t>
            </a:r>
            <a:r>
              <a:rPr lang="ru-RU" sz="2200" b="1" dirty="0"/>
              <a:t> </a:t>
            </a:r>
            <a:r>
              <a:rPr lang="ru-RU" sz="2200" b="1" dirty="0" err="1"/>
              <a:t>орын</a:t>
            </a:r>
            <a:r>
              <a:rPr lang="ru-RU" sz="2200" b="1" dirty="0"/>
              <a:t> </a:t>
            </a:r>
            <a:r>
              <a:rPr lang="ru-RU" sz="2200" b="1" dirty="0" err="1"/>
              <a:t>алады</a:t>
            </a:r>
            <a:r>
              <a:rPr lang="ru-RU" sz="2200" b="1" dirty="0"/>
              <a:t>?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BF9FFCE-5130-4ED3-9BA7-67A3B1A31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626" y="1961322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19AAB-0741-495C-97A8-9D8809FF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dirty="0"/>
              <a:t>Этникааралық қатынастар-полиэтникалық мемлекетте этностар мен этностық топтар арасында қалыптасқан өзара қарым-қатынас</a:t>
            </a:r>
            <a:endParaRPr lang="ru-RU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BD6FD7E-B5E9-446D-96FF-64A84C6C9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0300"/>
              </p:ext>
            </p:extLst>
          </p:nvPr>
        </p:nvGraphicFramePr>
        <p:xfrm>
          <a:off x="1023938" y="1961323"/>
          <a:ext cx="9720262" cy="4731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425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BF430-380E-48A2-9DF1-F27CF860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Өзара</a:t>
            </a:r>
            <a:r>
              <a:rPr lang="ru-RU" sz="2800" dirty="0"/>
              <a:t> </a:t>
            </a:r>
            <a:r>
              <a:rPr lang="ru-RU" sz="2800" dirty="0" err="1"/>
              <a:t>қатар</a:t>
            </a:r>
            <a:r>
              <a:rPr lang="ru-RU" sz="2800" dirty="0"/>
              <a:t> </a:t>
            </a:r>
            <a:r>
              <a:rPr lang="ru-RU" sz="2800" dirty="0" err="1"/>
              <a:t>өмір</a:t>
            </a:r>
            <a:r>
              <a:rPr lang="ru-RU" sz="2800" dirty="0"/>
              <a:t> </a:t>
            </a:r>
            <a:r>
              <a:rPr lang="ru-RU" sz="2800" dirty="0" err="1"/>
              <a:t>сүріп</a:t>
            </a:r>
            <a:r>
              <a:rPr lang="ru-RU" sz="2800" dirty="0"/>
              <a:t> </a:t>
            </a:r>
            <a:r>
              <a:rPr lang="ru-RU" sz="2800" dirty="0" err="1"/>
              <a:t>жатқан</a:t>
            </a:r>
            <a:r>
              <a:rPr lang="ru-RU" sz="2800" dirty="0"/>
              <a:t> </a:t>
            </a:r>
            <a:r>
              <a:rPr lang="ru-RU" sz="2800" dirty="0" err="1"/>
              <a:t>этностар</a:t>
            </a:r>
            <a:r>
              <a:rPr lang="ru-RU" sz="2800" dirty="0"/>
              <a:t> </a:t>
            </a:r>
            <a:r>
              <a:rPr lang="ru-RU" sz="2800" dirty="0" err="1"/>
              <a:t>арасындағы</a:t>
            </a:r>
            <a:r>
              <a:rPr lang="ru-RU" sz="2800" dirty="0"/>
              <a:t> </a:t>
            </a:r>
            <a:r>
              <a:rPr lang="ru-RU" sz="2800" dirty="0" err="1"/>
              <a:t>қатынастардың</a:t>
            </a:r>
            <a:r>
              <a:rPr lang="ru-RU" sz="2800" dirty="0"/>
              <a:t> </a:t>
            </a:r>
            <a:r>
              <a:rPr lang="ru-RU" sz="2800" dirty="0" err="1"/>
              <a:t>қай</a:t>
            </a:r>
            <a:r>
              <a:rPr lang="ru-RU" sz="2800" dirty="0"/>
              <a:t> </a:t>
            </a:r>
            <a:r>
              <a:rPr lang="ru-RU" sz="2800" dirty="0" err="1"/>
              <a:t>тұрғыда</a:t>
            </a:r>
            <a:r>
              <a:rPr lang="ru-RU" sz="2800" dirty="0"/>
              <a:t> </a:t>
            </a:r>
            <a:r>
              <a:rPr lang="ru-RU" sz="2800" dirty="0" err="1"/>
              <a:t>қалыптасуына</a:t>
            </a:r>
            <a:r>
              <a:rPr lang="ru-RU" sz="2800" dirty="0"/>
              <a:t> </a:t>
            </a:r>
            <a:r>
              <a:rPr lang="ru-RU" sz="2800" dirty="0" err="1"/>
              <a:t>көптеген</a:t>
            </a:r>
            <a:r>
              <a:rPr lang="ru-RU" sz="2800" dirty="0"/>
              <a:t> </a:t>
            </a:r>
            <a:r>
              <a:rPr lang="ru-RU" sz="2800" dirty="0" err="1"/>
              <a:t>факторлар</a:t>
            </a:r>
            <a:r>
              <a:rPr lang="ru-RU" sz="2800" dirty="0"/>
              <a:t> </a:t>
            </a:r>
            <a:r>
              <a:rPr lang="ru-RU" sz="2800" dirty="0" err="1"/>
              <a:t>әсер</a:t>
            </a:r>
            <a:r>
              <a:rPr lang="ru-RU" sz="2800" dirty="0"/>
              <a:t> </a:t>
            </a:r>
            <a:r>
              <a:rPr lang="ru-RU" sz="2800" dirty="0" err="1"/>
              <a:t>етеді</a:t>
            </a:r>
            <a:r>
              <a:rPr lang="ru-RU" sz="2800" dirty="0"/>
              <a:t>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718287D-0ADA-40B0-9471-760A25B20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413925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99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D240E-4D11-4547-876D-F93C305F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Анықтама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DCCFB-05D5-4A93-A6CA-B446860D9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4000" dirty="0"/>
              <a:t>ЭТНОСТАР НЕМЕСЕ ЭТНИКАЛЫҚ ТОПТАР АРАСЫНДА ПАЙДА БОЛАТЫН КЕЛІСПЕУШІЛІКТЕРДІ </a:t>
            </a:r>
            <a:r>
              <a:rPr lang="kk-KZ" sz="4000" b="1" dirty="0"/>
              <a:t>ЭТНИКААРАЛЫҚ КЕЛІСПЕУШІЛІКТЕР </a:t>
            </a:r>
            <a:r>
              <a:rPr lang="kk-KZ" sz="4000" dirty="0"/>
              <a:t>ДЕП АТАЙМЫЗ.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3170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E3952-87F4-4E28-A699-1622FF6D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ТОПтық тапсырма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36B6F-601D-4FC1-9AD7-D58BA2E8D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Егер</a:t>
            </a:r>
            <a:r>
              <a:rPr lang="ru-RU" sz="3600" dirty="0"/>
              <a:t> </a:t>
            </a:r>
            <a:r>
              <a:rPr lang="ru-RU" sz="3600" dirty="0" err="1"/>
              <a:t>мемлекет</a:t>
            </a:r>
            <a:r>
              <a:rPr lang="ru-RU" sz="3600" dirty="0"/>
              <a:t> </a:t>
            </a:r>
            <a:r>
              <a:rPr lang="ru-RU" sz="3600" dirty="0" err="1"/>
              <a:t>теңгерімді</a:t>
            </a:r>
            <a:r>
              <a:rPr lang="ru-RU" sz="3600" dirty="0"/>
              <a:t> </a:t>
            </a:r>
            <a:r>
              <a:rPr lang="ru-RU" sz="3600" dirty="0" err="1"/>
              <a:t>ұлттық</a:t>
            </a:r>
            <a:r>
              <a:rPr lang="ru-RU" sz="3600" dirty="0"/>
              <a:t> </a:t>
            </a:r>
            <a:r>
              <a:rPr lang="ru-RU" sz="3600" dirty="0" err="1"/>
              <a:t>саясатта</a:t>
            </a:r>
            <a:r>
              <a:rPr lang="ru-RU" sz="3600" dirty="0"/>
              <a:t> </a:t>
            </a:r>
            <a:r>
              <a:rPr lang="ru-RU" sz="3600" dirty="0" err="1"/>
              <a:t>қателікке</a:t>
            </a:r>
            <a:r>
              <a:rPr lang="ru-RU" sz="3600" dirty="0"/>
              <a:t> </a:t>
            </a:r>
            <a:r>
              <a:rPr lang="ru-RU" sz="3600" dirty="0" err="1"/>
              <a:t>жол</a:t>
            </a:r>
            <a:r>
              <a:rPr lang="ru-RU" sz="3600" dirty="0"/>
              <a:t> берсе, </a:t>
            </a:r>
            <a:r>
              <a:rPr lang="ru-RU" sz="3600" dirty="0" err="1"/>
              <a:t>бір</a:t>
            </a:r>
            <a:r>
              <a:rPr lang="ru-RU" sz="3600" dirty="0"/>
              <a:t> </a:t>
            </a:r>
            <a:r>
              <a:rPr lang="ru-RU" sz="3600" dirty="0" err="1"/>
              <a:t>этностың</a:t>
            </a:r>
            <a:r>
              <a:rPr lang="ru-RU" sz="3600" dirty="0"/>
              <a:t> </a:t>
            </a:r>
            <a:r>
              <a:rPr lang="ru-RU" sz="3600" dirty="0" err="1"/>
              <a:t>мүддесін</a:t>
            </a:r>
            <a:r>
              <a:rPr lang="ru-RU" sz="3600" dirty="0"/>
              <a:t> </a:t>
            </a:r>
            <a:r>
              <a:rPr lang="ru-RU" sz="3600" dirty="0" err="1"/>
              <a:t>басқасынан</a:t>
            </a:r>
            <a:r>
              <a:rPr lang="ru-RU" sz="3600" dirty="0"/>
              <a:t> </a:t>
            </a:r>
            <a:r>
              <a:rPr lang="ru-RU" sz="3600" dirty="0" err="1"/>
              <a:t>жоғары</a:t>
            </a:r>
            <a:r>
              <a:rPr lang="ru-RU" sz="3600" dirty="0"/>
              <a:t> </a:t>
            </a:r>
            <a:r>
              <a:rPr lang="ru-RU" sz="3600" dirty="0" err="1"/>
              <a:t>қойса</a:t>
            </a:r>
            <a:r>
              <a:rPr lang="ru-RU" sz="3600" dirty="0"/>
              <a:t> н/се </a:t>
            </a:r>
            <a:r>
              <a:rPr lang="ru-RU" sz="3600" dirty="0" err="1"/>
              <a:t>ұлтаралық</a:t>
            </a:r>
            <a:r>
              <a:rPr lang="ru-RU" sz="3600" dirty="0"/>
              <a:t> </a:t>
            </a:r>
            <a:r>
              <a:rPr lang="ru-RU" sz="3600" dirty="0" err="1"/>
              <a:t>жанжалдың</a:t>
            </a:r>
            <a:r>
              <a:rPr lang="ru-RU" sz="3600" dirty="0"/>
              <a:t> </a:t>
            </a:r>
            <a:r>
              <a:rPr lang="ru-RU" sz="3600" dirty="0" err="1"/>
              <a:t>алдын</a:t>
            </a:r>
            <a:r>
              <a:rPr lang="ru-RU" sz="3600" dirty="0"/>
              <a:t> </a:t>
            </a:r>
            <a:r>
              <a:rPr lang="ru-RU" sz="3600" dirty="0" err="1"/>
              <a:t>алмаса</a:t>
            </a:r>
            <a:r>
              <a:rPr lang="ru-RU" sz="3600" dirty="0"/>
              <a:t>, </a:t>
            </a:r>
            <a:r>
              <a:rPr lang="ru-RU" sz="3600" dirty="0" err="1"/>
              <a:t>этникалық</a:t>
            </a:r>
            <a:r>
              <a:rPr lang="ru-RU" sz="3600" dirty="0"/>
              <a:t> </a:t>
            </a:r>
            <a:r>
              <a:rPr lang="ru-RU" sz="3600" dirty="0" err="1"/>
              <a:t>қатынастар</a:t>
            </a:r>
            <a:r>
              <a:rPr lang="ru-RU" sz="3600" dirty="0"/>
              <a:t> </a:t>
            </a:r>
            <a:r>
              <a:rPr lang="ru-RU" sz="3600" dirty="0" err="1"/>
              <a:t>қандай</a:t>
            </a:r>
            <a:r>
              <a:rPr lang="ru-RU" sz="3600" dirty="0"/>
              <a:t> </a:t>
            </a:r>
            <a:r>
              <a:rPr lang="ru-RU" sz="3600" dirty="0" err="1"/>
              <a:t>жағдайда</a:t>
            </a:r>
            <a:r>
              <a:rPr lang="ru-RU" sz="3600" dirty="0"/>
              <a:t> </a:t>
            </a:r>
            <a:r>
              <a:rPr lang="ru-RU" sz="3600" dirty="0" err="1"/>
              <a:t>болады</a:t>
            </a:r>
            <a:r>
              <a:rPr lang="ru-RU" sz="3600" dirty="0"/>
              <a:t>. </a:t>
            </a:r>
            <a:r>
              <a:rPr lang="ru-RU" sz="3600" dirty="0" err="1"/>
              <a:t>Топпен</a:t>
            </a:r>
            <a:r>
              <a:rPr lang="ru-RU" sz="3600" dirty="0"/>
              <a:t> </a:t>
            </a:r>
            <a:r>
              <a:rPr lang="ru-RU" sz="3600" dirty="0" err="1"/>
              <a:t>ойланып</a:t>
            </a:r>
            <a:r>
              <a:rPr lang="ru-RU" sz="3600" dirty="0"/>
              <a:t> , </a:t>
            </a:r>
            <a:r>
              <a:rPr lang="ru-RU" sz="3600" dirty="0" err="1"/>
              <a:t>мысал</a:t>
            </a:r>
            <a:r>
              <a:rPr lang="ru-RU" sz="3600" dirty="0"/>
              <a:t> </a:t>
            </a:r>
            <a:r>
              <a:rPr lang="ru-RU" sz="3600" dirty="0" err="1"/>
              <a:t>келтіріңіздер</a:t>
            </a:r>
            <a:endParaRPr lang="ru-RU" sz="3600" dirty="0"/>
          </a:p>
          <a:p>
            <a:pPr algn="r"/>
            <a:r>
              <a:rPr lang="kk-KZ" sz="3200" dirty="0"/>
              <a:t>10 минут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0185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95085-FC5B-4600-9682-50B491B8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522" y="585215"/>
            <a:ext cx="4515678" cy="4291585"/>
          </a:xfrm>
        </p:spPr>
        <p:txBody>
          <a:bodyPr>
            <a:normAutofit/>
          </a:bodyPr>
          <a:lstStyle/>
          <a:p>
            <a:r>
              <a:rPr lang="ru-RU" sz="2400" dirty="0" err="1"/>
              <a:t>Ұлттык</a:t>
            </a:r>
            <a:r>
              <a:rPr lang="ru-RU" sz="2400" dirty="0"/>
              <a:t> </a:t>
            </a:r>
            <a:r>
              <a:rPr lang="ru-RU" sz="2400" dirty="0" err="1"/>
              <a:t>саясат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1)  </a:t>
            </a:r>
            <a:r>
              <a:rPr lang="ru-RU" sz="2400" dirty="0" err="1"/>
              <a:t>Мемлекет</a:t>
            </a:r>
            <a:r>
              <a:rPr lang="ru-RU" sz="2400" dirty="0"/>
              <a:t> </a:t>
            </a:r>
            <a:r>
              <a:rPr lang="ru-RU" sz="2400" dirty="0" err="1"/>
              <a:t>тарапынан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саяси</a:t>
            </a:r>
            <a:r>
              <a:rPr lang="ru-RU" sz="2400" dirty="0"/>
              <a:t> </a:t>
            </a:r>
            <a:r>
              <a:rPr lang="ru-RU" sz="2400" dirty="0" err="1"/>
              <a:t>ұйым</a:t>
            </a:r>
            <a:r>
              <a:rPr lang="ru-RU" sz="2400" dirty="0"/>
              <a:t> </a:t>
            </a:r>
            <a:r>
              <a:rPr lang="ru-RU" sz="2400" dirty="0" err="1"/>
              <a:t>атынан</a:t>
            </a:r>
            <a:r>
              <a:rPr lang="ru-RU" sz="2400" dirty="0"/>
              <a:t> </a:t>
            </a:r>
            <a:r>
              <a:rPr lang="ru-RU" sz="2400" dirty="0" err="1"/>
              <a:t>жүргізіледі</a:t>
            </a:r>
            <a:r>
              <a:rPr lang="ru-RU" sz="2400" dirty="0"/>
              <a:t>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2) </a:t>
            </a:r>
            <a:r>
              <a:rPr lang="ru-RU" sz="2400" dirty="0" err="1"/>
              <a:t>этностар</a:t>
            </a:r>
            <a:r>
              <a:rPr lang="ru-RU" sz="2400" dirty="0"/>
              <a:t> </a:t>
            </a:r>
            <a:r>
              <a:rPr lang="ru-RU" sz="2400" dirty="0" err="1"/>
              <a:t>арасындағы</a:t>
            </a:r>
            <a:r>
              <a:rPr lang="ru-RU" sz="2400" dirty="0"/>
              <a:t> </a:t>
            </a:r>
            <a:r>
              <a:rPr lang="ru-RU" sz="2400" dirty="0" err="1"/>
              <a:t>қарым</a:t>
            </a:r>
            <a:r>
              <a:rPr lang="ru-RU" sz="2400" dirty="0"/>
              <a:t> </a:t>
            </a:r>
            <a:r>
              <a:rPr lang="ru-RU" sz="2400" dirty="0" err="1"/>
              <a:t>қатынастардыреттеуге</a:t>
            </a:r>
            <a:r>
              <a:rPr lang="ru-RU" sz="2400" dirty="0"/>
              <a:t> </a:t>
            </a:r>
            <a:r>
              <a:rPr lang="ru-RU" sz="2400" dirty="0" err="1"/>
              <a:t>бағытталады</a:t>
            </a:r>
            <a:r>
              <a:rPr lang="ru-RU" sz="2400" dirty="0"/>
              <a:t>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3)</a:t>
            </a:r>
            <a:r>
              <a:rPr lang="ru-RU" sz="2400" dirty="0" err="1"/>
              <a:t>ұлтаралық</a:t>
            </a:r>
            <a:r>
              <a:rPr lang="ru-RU" sz="2400" dirty="0"/>
              <a:t> </a:t>
            </a:r>
            <a:r>
              <a:rPr lang="ru-RU" sz="2400" dirty="0" err="1"/>
              <a:t>келісімді</a:t>
            </a:r>
            <a:r>
              <a:rPr lang="ru-RU" sz="2400" dirty="0"/>
              <a:t> </a:t>
            </a:r>
            <a:r>
              <a:rPr lang="ru-RU" sz="2400" dirty="0" err="1"/>
              <a:t>сақтауға</a:t>
            </a:r>
            <a:r>
              <a:rPr lang="ru-RU" sz="2400" dirty="0"/>
              <a:t> </a:t>
            </a:r>
            <a:r>
              <a:rPr lang="ru-RU" sz="2400" dirty="0" err="1"/>
              <a:t>негізделеді</a:t>
            </a:r>
            <a:r>
              <a:rPr lang="ru-RU" sz="2400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7D8307-9351-42C3-8EF7-5F99B3FC9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606" y="775252"/>
            <a:ext cx="4965855" cy="4572000"/>
          </a:xfrm>
        </p:spPr>
        <p:txBody>
          <a:bodyPr>
            <a:normAutofit/>
          </a:bodyPr>
          <a:lstStyle/>
          <a:p>
            <a:r>
              <a:rPr lang="ru-RU" b="1" dirty="0" err="1"/>
              <a:t>Ұлттық</a:t>
            </a:r>
            <a:r>
              <a:rPr lang="ru-RU" b="1" dirty="0"/>
              <a:t> </a:t>
            </a:r>
            <a:r>
              <a:rPr lang="ru-RU" b="1" dirty="0" err="1"/>
              <a:t>мәселе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мағынасында</a:t>
            </a:r>
            <a:r>
              <a:rPr lang="ru-RU" dirty="0"/>
              <a:t> </a:t>
            </a:r>
            <a:r>
              <a:rPr lang="ru-RU" dirty="0" err="1"/>
              <a:t>ұлттың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да </a:t>
            </a:r>
            <a:r>
              <a:rPr lang="ru-RU" dirty="0" err="1"/>
              <a:t>этноәлеуметтік</a:t>
            </a:r>
            <a:r>
              <a:rPr lang="ru-RU" dirty="0"/>
              <a:t> </a:t>
            </a:r>
            <a:r>
              <a:rPr lang="ru-RU" dirty="0" err="1"/>
              <a:t>қауымдастықтардың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,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етуі</a:t>
            </a:r>
            <a:r>
              <a:rPr lang="ru-RU" dirty="0"/>
              <a:t>, </a:t>
            </a:r>
            <a:r>
              <a:rPr lang="ru-RU" dirty="0" err="1"/>
              <a:t>дамуы</a:t>
            </a:r>
            <a:r>
              <a:rPr lang="ru-RU" dirty="0"/>
              <a:t> </a:t>
            </a:r>
            <a:r>
              <a:rPr lang="ru-RU" dirty="0" err="1"/>
              <a:t>жөніндегі</a:t>
            </a:r>
            <a:r>
              <a:rPr lang="ru-RU" dirty="0"/>
              <a:t> </a:t>
            </a:r>
            <a:r>
              <a:rPr lang="ru-RU" dirty="0" err="1"/>
              <a:t>мәселе</a:t>
            </a:r>
            <a:r>
              <a:rPr lang="ru-RU" dirty="0"/>
              <a:t>; тар </a:t>
            </a:r>
            <a:r>
              <a:rPr lang="ru-RU" dirty="0" err="1"/>
              <a:t>мағынасында</a:t>
            </a:r>
            <a:r>
              <a:rPr lang="ru-RU" dirty="0"/>
              <a:t> - </a:t>
            </a:r>
            <a:r>
              <a:rPr lang="ru-RU" dirty="0" err="1"/>
              <a:t>езгідегі</a:t>
            </a:r>
            <a:r>
              <a:rPr lang="ru-RU" dirty="0"/>
              <a:t> </a:t>
            </a:r>
            <a:r>
              <a:rPr lang="ru-RU" dirty="0" err="1"/>
              <a:t>халықтарды</a:t>
            </a:r>
            <a:r>
              <a:rPr lang="ru-RU" dirty="0"/>
              <a:t> </a:t>
            </a:r>
            <a:r>
              <a:rPr lang="ru-RU" dirty="0" err="1"/>
              <a:t>азат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өзін-өзі</a:t>
            </a:r>
            <a:r>
              <a:rPr lang="ru-RU" dirty="0"/>
              <a:t> </a:t>
            </a:r>
            <a:r>
              <a:rPr lang="ru-RU" dirty="0" err="1"/>
              <a:t>басқаруындағы</a:t>
            </a:r>
            <a:r>
              <a:rPr lang="ru-RU" dirty="0"/>
              <a:t> </a:t>
            </a:r>
            <a:r>
              <a:rPr lang="ru-RU" dirty="0" err="1"/>
              <a:t>егемендігі</a:t>
            </a:r>
            <a:r>
              <a:rPr lang="ru-RU" dirty="0"/>
              <a:t>, </a:t>
            </a:r>
            <a:r>
              <a:rPr lang="ru-RU" dirty="0" err="1"/>
              <a:t>халықтар</a:t>
            </a:r>
            <a:r>
              <a:rPr lang="ru-RU" dirty="0"/>
              <a:t> </a:t>
            </a:r>
            <a:r>
              <a:rPr lang="ru-RU" dirty="0" err="1"/>
              <a:t>теңдігін</a:t>
            </a:r>
            <a:r>
              <a:rPr lang="ru-RU" dirty="0"/>
              <a:t> </a:t>
            </a:r>
            <a:r>
              <a:rPr lang="ru-RU" dirty="0" err="1"/>
              <a:t>жаулап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,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артта</a:t>
            </a:r>
            <a:r>
              <a:rPr lang="ru-RU" dirty="0"/>
              <a:t> </a:t>
            </a:r>
            <a:r>
              <a:rPr lang="ru-RU" dirty="0" err="1"/>
              <a:t>қалушылығынан</a:t>
            </a:r>
            <a:r>
              <a:rPr lang="ru-RU" dirty="0"/>
              <a:t> </a:t>
            </a:r>
            <a:r>
              <a:rPr lang="ru-RU" dirty="0" err="1"/>
              <a:t>арылту</a:t>
            </a:r>
            <a:r>
              <a:rPr lang="ru-RU" dirty="0"/>
              <a:t>, </a:t>
            </a:r>
            <a:r>
              <a:rPr lang="ru-RU" dirty="0" err="1"/>
              <a:t>еркін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жан-жақты</a:t>
            </a:r>
            <a:r>
              <a:rPr lang="ru-RU" dirty="0"/>
              <a:t> </a:t>
            </a:r>
            <a:r>
              <a:rPr lang="ru-RU" dirty="0" err="1"/>
              <a:t>дамуына</a:t>
            </a:r>
            <a:r>
              <a:rPr lang="ru-RU" dirty="0"/>
              <a:t> </a:t>
            </a:r>
            <a:r>
              <a:rPr lang="ru-RU" dirty="0" err="1"/>
              <a:t>жағдай</a:t>
            </a:r>
            <a:r>
              <a:rPr lang="ru-RU" dirty="0"/>
              <a:t> </a:t>
            </a:r>
            <a:r>
              <a:rPr lang="ru-RU" dirty="0" err="1"/>
              <a:t>туғызу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шынайы</a:t>
            </a:r>
            <a:r>
              <a:rPr lang="ru-RU" dirty="0"/>
              <a:t> демократизм мен гуманизм,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өркениет</a:t>
            </a:r>
            <a:r>
              <a:rPr lang="ru-RU" dirty="0"/>
              <a:t> </a:t>
            </a:r>
            <a:r>
              <a:rPr lang="ru-RU" dirty="0" err="1"/>
              <a:t>талаптарына</a:t>
            </a:r>
            <a:r>
              <a:rPr lang="ru-RU" dirty="0"/>
              <a:t> </a:t>
            </a:r>
            <a:r>
              <a:rPr lang="ru-RU" dirty="0" err="1"/>
              <a:t>сай</a:t>
            </a:r>
            <a:r>
              <a:rPr lang="ru-RU" dirty="0"/>
              <a:t> </a:t>
            </a:r>
            <a:r>
              <a:rPr lang="ru-RU" dirty="0" err="1"/>
              <a:t>келетін</a:t>
            </a:r>
            <a:r>
              <a:rPr lang="ru-RU" dirty="0"/>
              <a:t> </a:t>
            </a:r>
            <a:r>
              <a:rPr lang="ru-RU" dirty="0" err="1"/>
              <a:t>қарым-қатынас</a:t>
            </a:r>
            <a:r>
              <a:rPr lang="ru-RU" dirty="0"/>
              <a:t> </a:t>
            </a:r>
            <a:r>
              <a:rPr lang="ru-RU" dirty="0" err="1"/>
              <a:t>орнату</a:t>
            </a:r>
            <a:r>
              <a:rPr lang="ru-RU" dirty="0"/>
              <a:t> </a:t>
            </a:r>
            <a:r>
              <a:rPr lang="ru-RU" dirty="0" err="1"/>
              <a:t>мәселелері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045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58D8E-AC0B-4165-9E10-649BAF25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823755"/>
            <a:ext cx="9720072" cy="125683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Халықыаралық</a:t>
            </a:r>
            <a:r>
              <a:rPr lang="ru-RU" dirty="0"/>
              <a:t> </a:t>
            </a:r>
            <a:r>
              <a:rPr lang="ru-RU" dirty="0" err="1"/>
              <a:t>қатынастырдың</a:t>
            </a:r>
            <a:r>
              <a:rPr lang="ru-RU" dirty="0"/>
              <a:t> </a:t>
            </a:r>
            <a:r>
              <a:rPr lang="ru-RU" dirty="0" err="1"/>
              <a:t>принциптері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ECA215-F2A0-4398-B7CA-63DEE25E7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kk-KZ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1. Зорлау мен мәжбүрлеуден бас тарту.</a:t>
            </a: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kk-KZ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2. Адам құқықтары мен бостандықтарын оның ұлтына қарамастан маңызды құндылығы деп мойындау.</a:t>
            </a: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kk-KZ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3. Қарама-қайшылықтарды бейбіт түрде шешуге келісім.</a:t>
            </a: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kk-KZ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4. Ымыралы шешімдерге қол жеткізудегі үшінші тараптың қатысуы </a:t>
            </a: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kk-KZ" altLang="ru-RU" dirty="0">
                <a:ea typeface="Calibri" panose="020F0502020204030204" pitchFamily="34" charset="0"/>
                <a:cs typeface="Times New Roman" panose="02020603050405020304" pitchFamily="18" charset="0"/>
              </a:rPr>
              <a:t>5. Этникалық қауымдастықтар арасындағы экономикалық және мәдени ынтымақтастықты дамыту.</a:t>
            </a:r>
            <a:endParaRPr lang="ru-RU" altLang="ru-RU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82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70DBF-E649-4136-95FF-079A07B0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рефлексия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F727CA-13F9-4A49-B219-3342B8611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2252" y="2286000"/>
            <a:ext cx="53636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59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</TotalTime>
  <Words>248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Этносаралық қатынастар проблемалары ж/е қарама-қайшылықтар</vt:lpstr>
      <vt:lpstr>Слайдта қандай оқиғалар көрсетілген? Бұндай құбылыстар неліктен қоғамда орын алады? </vt:lpstr>
      <vt:lpstr>Этникааралық қатынастар-полиэтникалық мемлекетте этностар мен этностық топтар арасында қалыптасқан өзара қарым-қатынас</vt:lpstr>
      <vt:lpstr>Өзара қатар өмір сүріп жатқан этностар арасындағы қатынастардың қай тұрғыда қалыптасуына көптеген факторлар әсер етеді.</vt:lpstr>
      <vt:lpstr>Анықтама</vt:lpstr>
      <vt:lpstr>ТОПтық тапсырма</vt:lpstr>
      <vt:lpstr>Ұлттык саясат. 1)  Мемлекет тарапынан немесе саяси ұйым атынан жүргізіледі.  2) этностар арасындағы қарым қатынастардыреттеуге бағытталады.  3)ұлтаралық келісімді сақтауға негізделеді.</vt:lpstr>
      <vt:lpstr>Халықыаралық қатынастырдың принциптері: </vt:lpstr>
      <vt:lpstr>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Этносаралық қатынастар проблемалары ж/е қарама-қайшылықтар</dc:title>
  <dc:creator>пк</dc:creator>
  <cp:lastModifiedBy>пк</cp:lastModifiedBy>
  <cp:revision>6</cp:revision>
  <dcterms:created xsi:type="dcterms:W3CDTF">2021-11-07T23:38:18Z</dcterms:created>
  <dcterms:modified xsi:type="dcterms:W3CDTF">2021-11-08T00:33:08Z</dcterms:modified>
</cp:coreProperties>
</file>